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92" r:id="rId5"/>
    <p:sldId id="276" r:id="rId6"/>
    <p:sldId id="297" r:id="rId7"/>
    <p:sldId id="294" r:id="rId8"/>
    <p:sldId id="296" r:id="rId9"/>
    <p:sldId id="298" r:id="rId10"/>
    <p:sldId id="279" r:id="rId11"/>
    <p:sldId id="301" r:id="rId12"/>
    <p:sldId id="302" r:id="rId13"/>
    <p:sldId id="303" r:id="rId14"/>
    <p:sldId id="304" r:id="rId15"/>
    <p:sldId id="305" r:id="rId16"/>
    <p:sldId id="306" r:id="rId17"/>
    <p:sldId id="307" r:id="rId18"/>
    <p:sldId id="308" r:id="rId19"/>
    <p:sldId id="309" r:id="rId20"/>
    <p:sldId id="285" r:id="rId21"/>
    <p:sldId id="310" r:id="rId22"/>
    <p:sldId id="299" r:id="rId23"/>
    <p:sldId id="300"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xmlns=""/>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3ECBEA-E631-1718-DCAE-A88C201D6665}" v="1516" dt="2024-10-22T20:48:24.037"/>
    <p1510:client id="{9AEC1C58-3F41-640A-28E5-6698CA329DC9}" v="693" dt="2024-10-22T18:04:19.615"/>
    <p1510:client id="{E922499A-C632-864A-29EB-B7456173A482}" v="528" dt="2024-10-23T05:35:14.559"/>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79" autoAdjust="0"/>
  </p:normalViewPr>
  <p:slideViewPr>
    <p:cSldViewPr snapToGrid="0" showGuides="1">
      <p:cViewPr>
        <p:scale>
          <a:sx n="80" d="100"/>
          <a:sy n="80" d="100"/>
        </p:scale>
        <p:origin x="-782" y="-130"/>
      </p:cViewPr>
      <p:guideLst>
        <p:guide orient="horz" pos="1536"/>
        <p:guide pos="312"/>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10/23/2024</a:t>
            </a:fld>
            <a:endParaRPr lang="en-US" dirty="0"/>
          </a:p>
        </p:txBody>
      </p:sp>
      <p:sp>
        <p:nvSpPr>
          <p:cNvPr id="4" name="Footer Placeholder 3">
            <a:extLst>
              <a:ext uri="{FF2B5EF4-FFF2-40B4-BE49-F238E27FC236}">
                <a16:creationId xmlns:a16="http://schemas.microsoft.com/office/drawing/2014/main" xmlns=""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xmlns="" id="{0D2594CA-29C5-062F-2EA7-C593B096C6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xmlns="" id="{E04BB896-BA64-B358-A066-15B96D23BC8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xmlns="" id="{5EFA2818-7747-F326-294F-EEAC9BEF6E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xmlns="" id="{6B76E0F0-B7F9-756A-3EA4-2114B75370E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CF20C-6BCC-41A4-8C16-5A346425718D}" type="datetimeFigureOut">
              <a:rPr lang="en-US" smtClean="0"/>
              <a:t>10/23/2024</a:t>
            </a:fld>
            <a:endParaRPr lang="en-US"/>
          </a:p>
        </p:txBody>
      </p:sp>
      <p:sp>
        <p:nvSpPr>
          <p:cNvPr id="12" name="Notes Placeholder 11">
            <a:extLst>
              <a:ext uri="{FF2B5EF4-FFF2-40B4-BE49-F238E27FC236}">
                <a16:creationId xmlns:a16="http://schemas.microsoft.com/office/drawing/2014/main" xmlns="" id="{5161C21F-108C-0F07-CDDD-AFB8DDBF694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xmlns="" id="{A507CBA7-2A1E-725E-35DA-D1CFF08EC6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0679C-80C7-4E7D-9614-ABA41C5B2858}"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81593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1377460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3586647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3790198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7</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17</a:t>
            </a:fld>
            <a:endParaRPr lang="en-US" altLang="zh-CN" noProof="0" dirty="0"/>
          </a:p>
        </p:txBody>
      </p:sp>
    </p:spTree>
    <p:extLst>
      <p:ext uri="{BB962C8B-B14F-4D97-AF65-F5344CB8AC3E}">
        <p14:creationId xmlns:p14="http://schemas.microsoft.com/office/powerpoint/2010/main" val="547045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7EC2501B-DEA6-190E-3633-E32F635B7CE1}"/>
              </a:ext>
            </a:extLst>
          </p:cNvPr>
          <p:cNvSpPr>
            <a:spLocks noGrp="1"/>
          </p:cNvSpPr>
          <p:nvPr>
            <p:ph type="title"/>
          </p:nvPr>
        </p:nvSpPr>
        <p:spPr>
          <a:xfrm>
            <a:off x="1484764" y="1986926"/>
            <a:ext cx="5257793" cy="2057441"/>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xmlns=""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xmlns=""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xmlns=""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xmlns=""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xmlns="">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xmlns=""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xmlns=""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xmlns=""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xmlns=""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xmlns=""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xmlns=""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xmlns=""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xmlns=""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xmlns=""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xmlns=""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xmlns=""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xmlns=""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xmlns=""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xmlns=""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xmlns=""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xmlns=""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xmlns=""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xmlns=""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xmlns=""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xmlns=""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xmlns=""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xmlns=""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xmlns=""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xmlns=""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xmlns=""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xmlns=""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xmlns=""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xmlns=""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xmlns=""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xmlns=""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xmlns=""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xmlns=""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xmlns=""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xmlns=""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xmlns=""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xmlns=""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xmlns=""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xmlns=""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xmlns=""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xmlns=""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xmlns=""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xmlns=""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xmlns=""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xmlns=""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xmlns=""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xmlns=""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xmlns=""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xmlns=""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xmlns=""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xmlns=""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xmlns=""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xmlns=""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xmlns=""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xmlns=""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xmlns=""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xmlns=""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xmlns=""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xmlns=""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xmlns=""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xmlns=""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xmlns=""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xmlns=""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xmlns=""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xmlns=""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xmlns=""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xmlns=""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xmlns=""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xmlns=""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xmlns=""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xmlns=""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xmlns=""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xmlns=""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xmlns=""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xmlns=""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dirty="0"/>
              <a:t>Click icon to add picture</a:t>
            </a:r>
          </a:p>
        </p:txBody>
      </p:sp>
      <p:sp>
        <p:nvSpPr>
          <p:cNvPr id="17" name="Title 1">
            <a:extLst>
              <a:ext uri="{FF2B5EF4-FFF2-40B4-BE49-F238E27FC236}">
                <a16:creationId xmlns:a16="http://schemas.microsoft.com/office/drawing/2014/main" xmlns="" id="{D041C638-CBB8-1159-9AF8-B5D14CC7BE0F}"/>
              </a:ext>
            </a:extLst>
          </p:cNvPr>
          <p:cNvSpPr>
            <a:spLocks noGrp="1"/>
          </p:cNvSpPr>
          <p:nvPr>
            <p:ph type="title"/>
          </p:nvPr>
        </p:nvSpPr>
        <p:spPr>
          <a:xfrm>
            <a:off x="4550704" y="1690878"/>
            <a:ext cx="6599429" cy="1325563"/>
          </a:xfrm>
        </p:spPr>
        <p:txBody>
          <a:bodyPr anchor="b">
            <a:noAutofit/>
          </a:bodyPr>
          <a:lstStyle/>
          <a:p>
            <a:r>
              <a:rPr lang="en-US" noProof="0" dirty="0"/>
              <a:t>Click to edit Master title style</a:t>
            </a:r>
          </a:p>
        </p:txBody>
      </p:sp>
      <p:sp>
        <p:nvSpPr>
          <p:cNvPr id="18" name="Subtitle 47" descr="Click icon to add picture">
            <a:extLst>
              <a:ext uri="{FF2B5EF4-FFF2-40B4-BE49-F238E27FC236}">
                <a16:creationId xmlns:a16="http://schemas.microsoft.com/office/drawing/2014/main" xmlns=""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xmlns=""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xmlns=""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xmlns=""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xmlns=""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xmlns=""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xmlns=""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xmlns=""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xmlns=""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xmlns=""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xmlns=""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xmlns=""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xmlns=""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xmlns=""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xmlns=""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xmlns=""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xmlns=""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xmlns=""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xmlns=""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xmlns=""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xmlns=""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xmlns=""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xmlns=""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xmlns=""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xmlns=""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xmlns=""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xmlns=""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xmlns=""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xmlns=""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xmlns=""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xmlns=""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xmlns=""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xmlns=""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xmlns=""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xmlns=""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xmlns=""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xmlns=""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xmlns=""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xmlns=""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xmlns=""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xmlns=""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xmlns=""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xmlns="" id="{5518B595-5A04-0768-52B1-73F11E4754EA}"/>
              </a:ext>
            </a:extLst>
          </p:cNvPr>
          <p:cNvSpPr>
            <a:spLocks noGrp="1"/>
          </p:cNvSpPr>
          <p:nvPr>
            <p:ph type="title"/>
          </p:nvPr>
        </p:nvSpPr>
        <p:spPr>
          <a:xfrm>
            <a:off x="512572" y="3435545"/>
            <a:ext cx="4253399" cy="1740114"/>
          </a:xfrm>
        </p:spPr>
        <p:txBody>
          <a:bodyPr>
            <a:noAutofit/>
          </a:bodyPr>
          <a:lstStyle/>
          <a:p>
            <a:r>
              <a:rPr lang="en-US" noProof="0" dirty="0"/>
              <a:t>Click to edit Master title style</a:t>
            </a:r>
          </a:p>
        </p:txBody>
      </p:sp>
      <p:sp>
        <p:nvSpPr>
          <p:cNvPr id="7" name="Freeform: Shape 4">
            <a:extLst>
              <a:ext uri="{FF2B5EF4-FFF2-40B4-BE49-F238E27FC236}">
                <a16:creationId xmlns:a16="http://schemas.microsoft.com/office/drawing/2014/main" xmlns=""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xmlns=""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xmlns=""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xmlns=""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xmlns=""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xmlns=""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xmlns=""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xmlns=""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xmlns=""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xmlns=""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xmlns=""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xmlns=""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xmlns=""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xmlns=""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xmlns=""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xmlns=""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xmlns=""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xmlns="">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50C1D3CF-F6AF-93EB-C40E-C278E58442C0}"/>
              </a:ext>
            </a:extLst>
          </p:cNvPr>
          <p:cNvSpPr>
            <a:spLocks noGrp="1"/>
          </p:cNvSpPr>
          <p:nvPr>
            <p:ph type="title"/>
          </p:nvPr>
        </p:nvSpPr>
        <p:spPr>
          <a:xfrm>
            <a:off x="509574" y="2096892"/>
            <a:ext cx="5117162" cy="1325563"/>
          </a:xfrm>
        </p:spPr>
        <p:txBody>
          <a:bodyPr>
            <a:noAutofit/>
          </a:bodyPr>
          <a:lstStyle/>
          <a:p>
            <a:r>
              <a:rPr lang="en-US" dirty="0"/>
              <a:t>Click to edit Master title style</a:t>
            </a:r>
          </a:p>
        </p:txBody>
      </p:sp>
      <p:sp>
        <p:nvSpPr>
          <p:cNvPr id="14" name="Content placeholder 47">
            <a:extLst>
              <a:ext uri="{FF2B5EF4-FFF2-40B4-BE49-F238E27FC236}">
                <a16:creationId xmlns:a16="http://schemas.microsoft.com/office/drawing/2014/main" xmlns=""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xmlns=""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xmlns=""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xmlns=""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xmlns=""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xmlns=""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xmlns=""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xmlns=""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xmlns=""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xmlns=""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xmlns=""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xmlns=""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xmlns=""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xmlns=""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xmlns=""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xmlns=""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xmlns=""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xmlns=""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xmlns=""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xmlns=""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xmlns=""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xmlns=""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xmlns=""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xmlns=""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xmlns=""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xmlns=""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xmlns=""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xmlns=""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xmlns=""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xmlns=""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xmlns=""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xmlns=""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xmlns=""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xmlns=""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xmlns=""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xmlns=""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xmlns=""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xmlns=""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xmlns=""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xmlns=""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xmlns=""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xmlns=""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xmlns=""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xmlns=""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xmlns=""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xmlns=""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xmlns=""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xmlns=""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xmlns=""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xmlns=""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xmlns=""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xmlns=""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xmlns=""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xmlns=""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xmlns=""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xmlns=""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xmlns=""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xmlns=""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xmlns=""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xmlns=""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xmlns=""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xmlns=""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xmlns=""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xmlns=""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xmlns=""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xmlns=""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xmlns=""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xmlns=""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xmlns=""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xmlns=""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6.xml"/><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93A3B864-5E85-99D2-93E5-5CA1F4F35DC7}"/>
              </a:ext>
            </a:extLst>
          </p:cNvPr>
          <p:cNvSpPr>
            <a:spLocks noGrp="1"/>
          </p:cNvSpPr>
          <p:nvPr>
            <p:ph type="title"/>
          </p:nvPr>
        </p:nvSpPr>
        <p:spPr>
          <a:xfrm>
            <a:off x="1564139" y="2336175"/>
            <a:ext cx="4051293" cy="2033629"/>
          </a:xfrm>
        </p:spPr>
        <p:txBody>
          <a:bodyPr/>
          <a:lstStyle/>
          <a:p>
            <a:r>
              <a:rPr lang="en-US" altLang="zh-CN" dirty="0"/>
              <a:t>Point of Sales System</a:t>
            </a:r>
          </a:p>
        </p:txBody>
      </p:sp>
      <p:pic>
        <p:nvPicPr>
          <p:cNvPr id="12" name="Shape 31">
            <a:extLst>
              <a:ext uri="{FF2B5EF4-FFF2-40B4-BE49-F238E27FC236}">
                <a16:creationId xmlns:a16="http://schemas.microsoft.com/office/drawing/2014/main" xmlns="" id="{A2E096B7-3B4F-355B-58E5-41784AC8BE29}"/>
              </a:ext>
              <a:ext uri="{C183D7F6-B498-43B3-948B-1728B52AA6E4}">
                <adec:decorative xmlns:adec="http://schemas.microsoft.com/office/drawing/2017/decorative" xmlns=""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xmlns="" id="{4D81E37E-7366-D88D-83B8-BBA577CA4626}"/>
              </a:ext>
              <a:ext uri="{C183D7F6-B498-43B3-948B-1728B52AA6E4}">
                <adec:decorative xmlns:adec="http://schemas.microsoft.com/office/drawing/2017/decorative" xmlns="" val="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4" name="Picture Placeholder 3" descr="A person using a touch screen device&#10;&#10;Description automatically generated">
            <a:extLst>
              <a:ext uri="{FF2B5EF4-FFF2-40B4-BE49-F238E27FC236}">
                <a16:creationId xmlns:a16="http://schemas.microsoft.com/office/drawing/2014/main" xmlns="" id="{C9CDB98D-246E-6A78-144D-C2D059B76941}"/>
              </a:ext>
            </a:extLst>
          </p:cNvPr>
          <p:cNvPicPr>
            <a:picLocks noGrp="1" noChangeAspect="1"/>
          </p:cNvPicPr>
          <p:nvPr>
            <p:ph type="pic" sz="quarter" idx="47"/>
          </p:nvPr>
        </p:nvPicPr>
        <p:blipFill>
          <a:blip r:embed="rId5"/>
          <a:srcRect l="21012" r="21012"/>
          <a:stretch/>
        </p:blipFill>
        <p:spPr/>
      </p:pic>
      <p:sp>
        <p:nvSpPr>
          <p:cNvPr id="8" name="TextBox 7">
            <a:extLst>
              <a:ext uri="{FF2B5EF4-FFF2-40B4-BE49-F238E27FC236}">
                <a16:creationId xmlns:a16="http://schemas.microsoft.com/office/drawing/2014/main" xmlns="" id="{AC39C142-90B5-6BB3-7025-F2CF3B87545D}"/>
              </a:ext>
            </a:extLst>
          </p:cNvPr>
          <p:cNvSpPr txBox="1"/>
          <p:nvPr/>
        </p:nvSpPr>
        <p:spPr>
          <a:xfrm>
            <a:off x="1561671" y="4260350"/>
            <a:ext cx="346551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prstClr val="white"/>
                </a:solidFill>
                <a:ea typeface="+mn-lt"/>
                <a:cs typeface="+mn-lt"/>
              </a:rPr>
              <a:t>"The Future of Retail: Embracing Point of Sale Innovation"</a:t>
            </a:r>
            <a:endParaRPr lang="en-US" sz="2000">
              <a:solidFill>
                <a:prstClr val="white"/>
              </a:solidFill>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xmlns="" id="{DAAC671A-52DC-35A5-93E0-1BC5F7C47FA0}"/>
              </a:ext>
            </a:extLst>
          </p:cNvPr>
          <p:cNvPicPr>
            <a:picLocks noChangeAspect="1"/>
          </p:cNvPicPr>
          <p:nvPr/>
        </p:nvPicPr>
        <p:blipFill>
          <a:blip r:embed="rId2"/>
          <a:stretch>
            <a:fillRect/>
          </a:stretch>
        </p:blipFill>
        <p:spPr>
          <a:xfrm>
            <a:off x="6229350" y="25400"/>
            <a:ext cx="5948362" cy="290195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xmlns="" id="{5849A22A-8A9B-A5D9-1AB0-00F201F2BBFB}"/>
              </a:ext>
            </a:extLst>
          </p:cNvPr>
          <p:cNvPicPr>
            <a:picLocks noChangeAspect="1"/>
          </p:cNvPicPr>
          <p:nvPr/>
        </p:nvPicPr>
        <p:blipFill>
          <a:blip r:embed="rId3"/>
          <a:stretch>
            <a:fillRect/>
          </a:stretch>
        </p:blipFill>
        <p:spPr>
          <a:xfrm>
            <a:off x="3744913" y="2247900"/>
            <a:ext cx="5241925" cy="268763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xmlns="" id="{8E7ADB96-0E3C-3B9B-9401-6326F80ED3F0}"/>
              </a:ext>
            </a:extLst>
          </p:cNvPr>
          <p:cNvPicPr>
            <a:picLocks noChangeAspect="1"/>
          </p:cNvPicPr>
          <p:nvPr/>
        </p:nvPicPr>
        <p:blipFill>
          <a:blip r:embed="rId4"/>
          <a:stretch>
            <a:fillRect/>
          </a:stretch>
        </p:blipFill>
        <p:spPr>
          <a:xfrm>
            <a:off x="0" y="3924257"/>
            <a:ext cx="5040313" cy="2930612"/>
          </a:xfrm>
          <a:prstGeom prst="rect">
            <a:avLst/>
          </a:prstGeom>
        </p:spPr>
      </p:pic>
      <p:sp>
        <p:nvSpPr>
          <p:cNvPr id="8" name="TextBox 7">
            <a:extLst>
              <a:ext uri="{FF2B5EF4-FFF2-40B4-BE49-F238E27FC236}">
                <a16:creationId xmlns:a16="http://schemas.microsoft.com/office/drawing/2014/main" xmlns="" id="{25271CE2-F0FC-C0C8-0526-2061C6B254C7}"/>
              </a:ext>
            </a:extLst>
          </p:cNvPr>
          <p:cNvSpPr txBox="1"/>
          <p:nvPr/>
        </p:nvSpPr>
        <p:spPr>
          <a:xfrm>
            <a:off x="747676" y="1475750"/>
            <a:ext cx="271145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2800" dirty="0">
                <a:solidFill>
                  <a:prstClr val="white"/>
                </a:solidFill>
                <a:latin typeface="Calibri"/>
                <a:ea typeface="微软雅黑"/>
                <a:cs typeface="Posterama"/>
              </a:rPr>
              <a:t>Add </a:t>
            </a:r>
          </a:p>
          <a:p>
            <a:pPr marL="285750" indent="-285750">
              <a:buFont typeface="Wingdings"/>
              <a:buChar char="Ø"/>
            </a:pPr>
            <a:r>
              <a:rPr lang="en-US" sz="2800" dirty="0">
                <a:solidFill>
                  <a:prstClr val="white"/>
                </a:solidFill>
                <a:latin typeface="Calibri"/>
                <a:ea typeface="微软雅黑"/>
                <a:cs typeface="Posterama"/>
              </a:rPr>
              <a:t>View </a:t>
            </a:r>
          </a:p>
          <a:p>
            <a:pPr marL="285750" indent="-285750">
              <a:buFont typeface="Wingdings"/>
              <a:buChar char="Ø"/>
            </a:pPr>
            <a:r>
              <a:rPr lang="en-US" sz="2800" dirty="0">
                <a:solidFill>
                  <a:prstClr val="white"/>
                </a:solidFill>
                <a:latin typeface="Calibri"/>
                <a:ea typeface="微软雅黑"/>
                <a:cs typeface="Posterama"/>
              </a:rPr>
              <a:t>Edit (Add/Delete)</a:t>
            </a:r>
            <a:endParaRPr lang="en-US" sz="2800">
              <a:solidFill>
                <a:prstClr val="white"/>
              </a:solidFill>
              <a:latin typeface="Calibri"/>
              <a:ea typeface="微软雅黑"/>
              <a:cs typeface="Posterama" panose="020B0504020200020000" pitchFamily="34" charset="0"/>
            </a:endParaRPr>
          </a:p>
        </p:txBody>
      </p:sp>
      <p:sp>
        <p:nvSpPr>
          <p:cNvPr id="9" name="TextBox 8">
            <a:extLst>
              <a:ext uri="{FF2B5EF4-FFF2-40B4-BE49-F238E27FC236}">
                <a16:creationId xmlns:a16="http://schemas.microsoft.com/office/drawing/2014/main" xmlns="" id="{AB211A6F-9B3E-51B0-1238-62C1947DB37F}"/>
              </a:ext>
            </a:extLst>
          </p:cNvPr>
          <p:cNvSpPr txBox="1"/>
          <p:nvPr/>
        </p:nvSpPr>
        <p:spPr>
          <a:xfrm>
            <a:off x="595080" y="835506"/>
            <a:ext cx="1631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l">
              <a:lnSpc>
                <a:spcPct val="100000"/>
              </a:lnSpc>
              <a:spcBef>
                <a:spcPts val="0"/>
              </a:spcBef>
              <a:buFontTx/>
              <a:buNone/>
            </a:pPr>
            <a:r>
              <a:rPr lang="en-US" sz="2800" b="1" u="sng" dirty="0">
                <a:solidFill>
                  <a:prstClr val="white"/>
                </a:solidFill>
                <a:latin typeface="Abadi"/>
                <a:ea typeface="微软雅黑"/>
                <a:cs typeface="Posterama"/>
              </a:rPr>
              <a:t>Supplier</a:t>
            </a:r>
            <a:endParaRPr lang="en-US" sz="2800" b="1" u="sng">
              <a:solidFill>
                <a:prstClr val="white"/>
              </a:solidFill>
              <a:latin typeface="Abadi"/>
              <a:ea typeface="微软雅黑"/>
              <a:cs typeface="Posterama" panose="020B0504020200020000" pitchFamily="34" charset="0"/>
            </a:endParaRPr>
          </a:p>
        </p:txBody>
      </p:sp>
    </p:spTree>
    <p:extLst>
      <p:ext uri="{BB962C8B-B14F-4D97-AF65-F5344CB8AC3E}">
        <p14:creationId xmlns:p14="http://schemas.microsoft.com/office/powerpoint/2010/main" val="861876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xmlns="" id="{F4C34EDF-201D-39BF-1967-24659D70BF9D}"/>
              </a:ext>
            </a:extLst>
          </p:cNvPr>
          <p:cNvPicPr>
            <a:picLocks noChangeAspect="1"/>
          </p:cNvPicPr>
          <p:nvPr/>
        </p:nvPicPr>
        <p:blipFill>
          <a:blip r:embed="rId2"/>
          <a:stretch>
            <a:fillRect/>
          </a:stretch>
        </p:blipFill>
        <p:spPr>
          <a:xfrm>
            <a:off x="338298" y="1541980"/>
            <a:ext cx="5162550" cy="291786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xmlns="" id="{BCD31360-0DEE-4837-545A-AA222AC0C610}"/>
              </a:ext>
            </a:extLst>
          </p:cNvPr>
          <p:cNvPicPr>
            <a:picLocks noChangeAspect="1"/>
          </p:cNvPicPr>
          <p:nvPr/>
        </p:nvPicPr>
        <p:blipFill>
          <a:blip r:embed="rId3"/>
          <a:stretch>
            <a:fillRect/>
          </a:stretch>
        </p:blipFill>
        <p:spPr>
          <a:xfrm>
            <a:off x="6099318" y="1532403"/>
            <a:ext cx="5729769" cy="3031197"/>
          </a:xfrm>
          <a:prstGeom prst="rect">
            <a:avLst/>
          </a:prstGeom>
        </p:spPr>
      </p:pic>
      <p:sp>
        <p:nvSpPr>
          <p:cNvPr id="7" name="TextBox 6">
            <a:extLst>
              <a:ext uri="{FF2B5EF4-FFF2-40B4-BE49-F238E27FC236}">
                <a16:creationId xmlns:a16="http://schemas.microsoft.com/office/drawing/2014/main" xmlns="" id="{46972C07-A32E-73DB-E071-6AE83B034077}"/>
              </a:ext>
            </a:extLst>
          </p:cNvPr>
          <p:cNvSpPr txBox="1"/>
          <p:nvPr/>
        </p:nvSpPr>
        <p:spPr>
          <a:xfrm>
            <a:off x="5107968" y="4931596"/>
            <a:ext cx="189290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l">
              <a:lnSpc>
                <a:spcPct val="100000"/>
              </a:lnSpc>
              <a:spcBef>
                <a:spcPts val="0"/>
              </a:spcBef>
              <a:buFontTx/>
              <a:buNone/>
            </a:pPr>
            <a:r>
              <a:rPr lang="en-US" sz="2800" b="1" u="sng" dirty="0" smtClean="0">
                <a:solidFill>
                  <a:schemeClr val="bg1"/>
                </a:solidFill>
                <a:latin typeface="Abadi"/>
                <a:ea typeface="微软雅黑"/>
                <a:cs typeface="Posterama"/>
              </a:rPr>
              <a:t>Category</a:t>
            </a:r>
            <a:endParaRPr lang="en-US" sz="2800" b="1" u="sng" dirty="0">
              <a:solidFill>
                <a:schemeClr val="bg1"/>
              </a:solidFill>
              <a:latin typeface="Abadi"/>
              <a:ea typeface="微软雅黑"/>
              <a:cs typeface="Posterama" panose="020B0504020200020000" pitchFamily="34" charset="0"/>
            </a:endParaRPr>
          </a:p>
        </p:txBody>
      </p:sp>
      <p:sp>
        <p:nvSpPr>
          <p:cNvPr id="8" name="TextBox 7">
            <a:extLst>
              <a:ext uri="{FF2B5EF4-FFF2-40B4-BE49-F238E27FC236}">
                <a16:creationId xmlns:a16="http://schemas.microsoft.com/office/drawing/2014/main" xmlns="" id="{448EC16F-CB3F-BC80-F8BA-24661D41A597}"/>
              </a:ext>
            </a:extLst>
          </p:cNvPr>
          <p:cNvSpPr txBox="1"/>
          <p:nvPr/>
        </p:nvSpPr>
        <p:spPr>
          <a:xfrm>
            <a:off x="5429250" y="5455577"/>
            <a:ext cx="262397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lnSpc>
                <a:spcPct val="100000"/>
              </a:lnSpc>
              <a:spcBef>
                <a:spcPts val="0"/>
              </a:spcBef>
              <a:buFont typeface="Wingdings"/>
              <a:buChar char="Ø"/>
            </a:pPr>
            <a:r>
              <a:rPr lang="en-US" sz="2800" dirty="0">
                <a:solidFill>
                  <a:prstClr val="white"/>
                </a:solidFill>
                <a:latin typeface="Calibri"/>
                <a:ea typeface="微软雅黑"/>
                <a:cs typeface="Posterama"/>
              </a:rPr>
              <a:t>Add</a:t>
            </a:r>
          </a:p>
          <a:p>
            <a:pPr marL="285750" indent="-285750">
              <a:buFont typeface="Wingdings"/>
              <a:buChar char="Ø"/>
            </a:pPr>
            <a:r>
              <a:rPr lang="en-US" sz="2800" dirty="0">
                <a:solidFill>
                  <a:prstClr val="white"/>
                </a:solidFill>
                <a:latin typeface="Calibri"/>
                <a:ea typeface="微软雅黑"/>
                <a:cs typeface="Posterama"/>
              </a:rPr>
              <a:t>View</a:t>
            </a:r>
            <a:endParaRPr lang="en-US" sz="2800" dirty="0">
              <a:solidFill>
                <a:prstClr val="white"/>
              </a:solidFill>
              <a:latin typeface="Calibri"/>
              <a:ea typeface="微软雅黑"/>
              <a:cs typeface="Posterama" panose="020B0504020200020000" pitchFamily="34" charset="0"/>
            </a:endParaRPr>
          </a:p>
        </p:txBody>
      </p:sp>
    </p:spTree>
    <p:extLst>
      <p:ext uri="{BB962C8B-B14F-4D97-AF65-F5344CB8AC3E}">
        <p14:creationId xmlns:p14="http://schemas.microsoft.com/office/powerpoint/2010/main" val="2561182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xmlns="" id="{A14E0AE5-2BE8-0812-6B78-0D7ECE8F2D58}"/>
              </a:ext>
            </a:extLst>
          </p:cNvPr>
          <p:cNvPicPr>
            <a:picLocks noChangeAspect="1"/>
          </p:cNvPicPr>
          <p:nvPr/>
        </p:nvPicPr>
        <p:blipFill>
          <a:blip r:embed="rId2"/>
          <a:stretch>
            <a:fillRect/>
          </a:stretch>
        </p:blipFill>
        <p:spPr>
          <a:xfrm>
            <a:off x="117297" y="1607424"/>
            <a:ext cx="5638800" cy="275272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xmlns="" id="{65000320-8FDC-9D3C-010A-E27E1A22C55D}"/>
              </a:ext>
            </a:extLst>
          </p:cNvPr>
          <p:cNvPicPr>
            <a:picLocks noChangeAspect="1"/>
          </p:cNvPicPr>
          <p:nvPr/>
        </p:nvPicPr>
        <p:blipFill>
          <a:blip r:embed="rId3"/>
          <a:stretch>
            <a:fillRect/>
          </a:stretch>
        </p:blipFill>
        <p:spPr>
          <a:xfrm>
            <a:off x="6092521" y="1540749"/>
            <a:ext cx="5820417" cy="2886075"/>
          </a:xfrm>
          <a:prstGeom prst="rect">
            <a:avLst/>
          </a:prstGeom>
        </p:spPr>
      </p:pic>
      <p:sp>
        <p:nvSpPr>
          <p:cNvPr id="7" name="TextBox 6">
            <a:extLst>
              <a:ext uri="{FF2B5EF4-FFF2-40B4-BE49-F238E27FC236}">
                <a16:creationId xmlns:a16="http://schemas.microsoft.com/office/drawing/2014/main" xmlns="" id="{19D8701C-5DA1-D510-2DC0-B463DF8B6EAF}"/>
              </a:ext>
            </a:extLst>
          </p:cNvPr>
          <p:cNvSpPr txBox="1"/>
          <p:nvPr/>
        </p:nvSpPr>
        <p:spPr>
          <a:xfrm>
            <a:off x="4878512" y="4671316"/>
            <a:ext cx="199853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l">
              <a:lnSpc>
                <a:spcPct val="100000"/>
              </a:lnSpc>
              <a:spcBef>
                <a:spcPts val="0"/>
              </a:spcBef>
              <a:buFontTx/>
              <a:buNone/>
            </a:pPr>
            <a:r>
              <a:rPr lang="en-US" sz="2800" b="1" u="sng" dirty="0" smtClean="0">
                <a:solidFill>
                  <a:prstClr val="white"/>
                </a:solidFill>
                <a:latin typeface="Abadi"/>
                <a:ea typeface="微软雅黑"/>
                <a:cs typeface="Posterama"/>
              </a:rPr>
              <a:t>Customer</a:t>
            </a:r>
            <a:endParaRPr lang="en-US" sz="2800" b="1" u="sng" dirty="0">
              <a:solidFill>
                <a:prstClr val="white"/>
              </a:solidFill>
              <a:latin typeface="Abadi"/>
              <a:ea typeface="微软雅黑"/>
              <a:cs typeface="Posterama" panose="020B0504020200020000" pitchFamily="34" charset="0"/>
            </a:endParaRPr>
          </a:p>
        </p:txBody>
      </p:sp>
      <p:sp>
        <p:nvSpPr>
          <p:cNvPr id="8" name="TextBox 7">
            <a:extLst>
              <a:ext uri="{FF2B5EF4-FFF2-40B4-BE49-F238E27FC236}">
                <a16:creationId xmlns:a16="http://schemas.microsoft.com/office/drawing/2014/main" xmlns="" id="{A2640499-3BE8-2B4A-6CDB-C5E493D958C1}"/>
              </a:ext>
            </a:extLst>
          </p:cNvPr>
          <p:cNvSpPr txBox="1"/>
          <p:nvPr/>
        </p:nvSpPr>
        <p:spPr>
          <a:xfrm>
            <a:off x="5219271" y="5190161"/>
            <a:ext cx="130481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2800" dirty="0">
                <a:solidFill>
                  <a:prstClr val="white"/>
                </a:solidFill>
                <a:latin typeface="Calibri"/>
                <a:ea typeface="微软雅黑"/>
                <a:cs typeface="Posterama"/>
              </a:rPr>
              <a:t>Add </a:t>
            </a:r>
          </a:p>
          <a:p>
            <a:pPr marL="285750" indent="-285750">
              <a:buFont typeface="Wingdings"/>
              <a:buChar char="Ø"/>
            </a:pPr>
            <a:r>
              <a:rPr lang="en-US" sz="2800" dirty="0">
                <a:solidFill>
                  <a:prstClr val="white"/>
                </a:solidFill>
                <a:latin typeface="Calibri"/>
                <a:ea typeface="微软雅黑"/>
                <a:cs typeface="Posterama"/>
              </a:rPr>
              <a:t>View</a:t>
            </a:r>
            <a:endParaRPr lang="en-US" sz="2800">
              <a:solidFill>
                <a:prstClr val="white"/>
              </a:solidFill>
              <a:latin typeface="Calibri"/>
              <a:ea typeface="微软雅黑"/>
              <a:cs typeface="Posterama" panose="020B0504020200020000" pitchFamily="34" charset="0"/>
            </a:endParaRPr>
          </a:p>
        </p:txBody>
      </p:sp>
    </p:spTree>
    <p:extLst>
      <p:ext uri="{BB962C8B-B14F-4D97-AF65-F5344CB8AC3E}">
        <p14:creationId xmlns:p14="http://schemas.microsoft.com/office/powerpoint/2010/main" val="1058310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xmlns="" id="{319DA79B-BA0D-AED3-181C-A66E2D58DBE6}"/>
              </a:ext>
            </a:extLst>
          </p:cNvPr>
          <p:cNvPicPr>
            <a:picLocks noChangeAspect="1"/>
          </p:cNvPicPr>
          <p:nvPr/>
        </p:nvPicPr>
        <p:blipFill>
          <a:blip r:embed="rId2"/>
          <a:stretch>
            <a:fillRect/>
          </a:stretch>
        </p:blipFill>
        <p:spPr>
          <a:xfrm>
            <a:off x="6096000" y="1471238"/>
            <a:ext cx="6096000" cy="299085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xmlns="" id="{C6D06CDE-728E-CA2E-664F-91F5B4C236DB}"/>
              </a:ext>
            </a:extLst>
          </p:cNvPr>
          <p:cNvPicPr>
            <a:picLocks noChangeAspect="1"/>
          </p:cNvPicPr>
          <p:nvPr/>
        </p:nvPicPr>
        <p:blipFill>
          <a:blip r:embed="rId3"/>
          <a:stretch>
            <a:fillRect/>
          </a:stretch>
        </p:blipFill>
        <p:spPr>
          <a:xfrm>
            <a:off x="0" y="1467706"/>
            <a:ext cx="5848563" cy="2980789"/>
          </a:xfrm>
          <a:prstGeom prst="rect">
            <a:avLst/>
          </a:prstGeom>
        </p:spPr>
      </p:pic>
      <p:sp>
        <p:nvSpPr>
          <p:cNvPr id="7" name="TextBox 6">
            <a:extLst>
              <a:ext uri="{FF2B5EF4-FFF2-40B4-BE49-F238E27FC236}">
                <a16:creationId xmlns:a16="http://schemas.microsoft.com/office/drawing/2014/main" xmlns="" id="{FFE4EE73-117E-CC6B-7BE2-E690C0A68D46}"/>
              </a:ext>
            </a:extLst>
          </p:cNvPr>
          <p:cNvSpPr txBox="1"/>
          <p:nvPr/>
        </p:nvSpPr>
        <p:spPr>
          <a:xfrm>
            <a:off x="4986391" y="4958993"/>
            <a:ext cx="335964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2800" dirty="0">
                <a:solidFill>
                  <a:prstClr val="white"/>
                </a:solidFill>
                <a:latin typeface="Calibri"/>
                <a:ea typeface="微软雅黑"/>
                <a:cs typeface="Posterama"/>
              </a:rPr>
              <a:t>Add Brand</a:t>
            </a:r>
            <a:endParaRPr lang="en-US" sz="2800">
              <a:solidFill>
                <a:prstClr val="white"/>
              </a:solidFill>
              <a:latin typeface="Calibri"/>
              <a:ea typeface="微软雅黑"/>
              <a:cs typeface="Posterama" panose="020B0504020200020000" pitchFamily="34" charset="0"/>
            </a:endParaRPr>
          </a:p>
          <a:p>
            <a:pPr marL="285750" indent="-285750">
              <a:buFont typeface="Wingdings"/>
              <a:buChar char="Ø"/>
            </a:pPr>
            <a:r>
              <a:rPr lang="en-US" sz="2800" dirty="0">
                <a:solidFill>
                  <a:prstClr val="white"/>
                </a:solidFill>
                <a:latin typeface="Calibri"/>
                <a:ea typeface="微软雅黑"/>
                <a:cs typeface="Posterama"/>
              </a:rPr>
              <a:t>View Brand Data</a:t>
            </a:r>
          </a:p>
        </p:txBody>
      </p:sp>
    </p:spTree>
    <p:extLst>
      <p:ext uri="{BB962C8B-B14F-4D97-AF65-F5344CB8AC3E}">
        <p14:creationId xmlns:p14="http://schemas.microsoft.com/office/powerpoint/2010/main" val="3832979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xmlns="" id="{C2C7DEA6-6F12-DEE5-150B-F08619B7AC2A}"/>
              </a:ext>
            </a:extLst>
          </p:cNvPr>
          <p:cNvPicPr>
            <a:picLocks noChangeAspect="1"/>
          </p:cNvPicPr>
          <p:nvPr/>
        </p:nvPicPr>
        <p:blipFill>
          <a:blip r:embed="rId2"/>
          <a:stretch>
            <a:fillRect/>
          </a:stretch>
        </p:blipFill>
        <p:spPr>
          <a:xfrm>
            <a:off x="6339690" y="-3853"/>
            <a:ext cx="5848350" cy="388620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xmlns="" id="{EF1C0174-20DE-1626-0D8E-47AED8F7D4FC}"/>
              </a:ext>
            </a:extLst>
          </p:cNvPr>
          <p:cNvPicPr>
            <a:picLocks noChangeAspect="1"/>
          </p:cNvPicPr>
          <p:nvPr/>
        </p:nvPicPr>
        <p:blipFill>
          <a:blip r:embed="rId3"/>
          <a:stretch>
            <a:fillRect/>
          </a:stretch>
        </p:blipFill>
        <p:spPr>
          <a:xfrm>
            <a:off x="-856" y="3079303"/>
            <a:ext cx="6491555" cy="2993953"/>
          </a:xfrm>
          <a:prstGeom prst="rect">
            <a:avLst/>
          </a:prstGeom>
        </p:spPr>
      </p:pic>
      <p:sp>
        <p:nvSpPr>
          <p:cNvPr id="8" name="TextBox 7">
            <a:extLst>
              <a:ext uri="{FF2B5EF4-FFF2-40B4-BE49-F238E27FC236}">
                <a16:creationId xmlns:a16="http://schemas.microsoft.com/office/drawing/2014/main" xmlns="" id="{9D7164FB-FF00-995E-9DB7-AD16489FB669}"/>
              </a:ext>
            </a:extLst>
          </p:cNvPr>
          <p:cNvSpPr txBox="1"/>
          <p:nvPr/>
        </p:nvSpPr>
        <p:spPr>
          <a:xfrm>
            <a:off x="1383586" y="767137"/>
            <a:ext cx="33339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2800" dirty="0">
                <a:solidFill>
                  <a:prstClr val="white"/>
                </a:solidFill>
                <a:latin typeface="Calibri"/>
                <a:ea typeface="微软雅黑"/>
                <a:cs typeface="Posterama"/>
              </a:rPr>
              <a:t>Add Product</a:t>
            </a:r>
          </a:p>
          <a:p>
            <a:pPr marL="285750" indent="-285750">
              <a:buFont typeface="Wingdings"/>
              <a:buChar char="Ø"/>
            </a:pPr>
            <a:r>
              <a:rPr lang="en-US" sz="2800" dirty="0">
                <a:solidFill>
                  <a:prstClr val="white"/>
                </a:solidFill>
                <a:latin typeface="Calibri"/>
                <a:ea typeface="微软雅黑"/>
                <a:cs typeface="Posterama"/>
              </a:rPr>
              <a:t>View Product Data</a:t>
            </a:r>
            <a:endParaRPr lang="en-US" sz="2800">
              <a:solidFill>
                <a:prstClr val="white"/>
              </a:solidFill>
              <a:latin typeface="Calibri"/>
              <a:ea typeface="微软雅黑"/>
              <a:cs typeface="Posterama" panose="020B0504020200020000" pitchFamily="34" charset="0"/>
            </a:endParaRPr>
          </a:p>
        </p:txBody>
      </p:sp>
    </p:spTree>
    <p:extLst>
      <p:ext uri="{BB962C8B-B14F-4D97-AF65-F5344CB8AC3E}">
        <p14:creationId xmlns:p14="http://schemas.microsoft.com/office/powerpoint/2010/main" val="740516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xmlns="" id="{88CF1A06-5784-2217-DD46-5FB27956F253}"/>
              </a:ext>
            </a:extLst>
          </p:cNvPr>
          <p:cNvPicPr>
            <a:picLocks noChangeAspect="1"/>
          </p:cNvPicPr>
          <p:nvPr/>
        </p:nvPicPr>
        <p:blipFill>
          <a:blip r:embed="rId2"/>
          <a:stretch>
            <a:fillRect/>
          </a:stretch>
        </p:blipFill>
        <p:spPr>
          <a:xfrm>
            <a:off x="-1339" y="2836"/>
            <a:ext cx="5704832" cy="422385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xmlns="" id="{F38A6166-8D1F-06C6-14B8-BBD8B4825484}"/>
              </a:ext>
            </a:extLst>
          </p:cNvPr>
          <p:cNvPicPr>
            <a:picLocks noChangeAspect="1"/>
          </p:cNvPicPr>
          <p:nvPr/>
        </p:nvPicPr>
        <p:blipFill>
          <a:blip r:embed="rId3"/>
          <a:stretch>
            <a:fillRect/>
          </a:stretch>
        </p:blipFill>
        <p:spPr>
          <a:xfrm>
            <a:off x="5700605" y="3164066"/>
            <a:ext cx="6492945" cy="3321013"/>
          </a:xfrm>
          <a:prstGeom prst="rect">
            <a:avLst/>
          </a:prstGeom>
        </p:spPr>
      </p:pic>
      <p:sp>
        <p:nvSpPr>
          <p:cNvPr id="7" name="TextBox 6">
            <a:extLst>
              <a:ext uri="{FF2B5EF4-FFF2-40B4-BE49-F238E27FC236}">
                <a16:creationId xmlns:a16="http://schemas.microsoft.com/office/drawing/2014/main" xmlns="" id="{40B118E6-64AA-52B5-F8E9-51AE7F7484D7}"/>
              </a:ext>
            </a:extLst>
          </p:cNvPr>
          <p:cNvSpPr txBox="1"/>
          <p:nvPr/>
        </p:nvSpPr>
        <p:spPr>
          <a:xfrm>
            <a:off x="6890534" y="890426"/>
            <a:ext cx="319697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2800" dirty="0">
                <a:solidFill>
                  <a:prstClr val="white"/>
                </a:solidFill>
                <a:latin typeface="Calibri"/>
                <a:ea typeface="微软雅黑"/>
                <a:cs typeface="Posterama"/>
              </a:rPr>
              <a:t>Add Sales</a:t>
            </a:r>
            <a:endParaRPr lang="en-US" sz="2800">
              <a:solidFill>
                <a:prstClr val="white"/>
              </a:solidFill>
              <a:latin typeface="Calibri"/>
              <a:ea typeface="微软雅黑"/>
              <a:cs typeface="Posterama" panose="020B0504020200020000" pitchFamily="34" charset="0"/>
            </a:endParaRPr>
          </a:p>
          <a:p>
            <a:pPr marL="285750" indent="-285750">
              <a:buFont typeface="Wingdings"/>
              <a:buChar char="Ø"/>
            </a:pPr>
            <a:r>
              <a:rPr lang="en-US" sz="2800" dirty="0">
                <a:solidFill>
                  <a:prstClr val="white"/>
                </a:solidFill>
                <a:latin typeface="Calibri"/>
                <a:ea typeface="微软雅黑"/>
                <a:cs typeface="Posterama"/>
              </a:rPr>
              <a:t>View Sales  Data</a:t>
            </a:r>
          </a:p>
        </p:txBody>
      </p:sp>
    </p:spTree>
    <p:extLst>
      <p:ext uri="{BB962C8B-B14F-4D97-AF65-F5344CB8AC3E}">
        <p14:creationId xmlns:p14="http://schemas.microsoft.com/office/powerpoint/2010/main" val="4277451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hopping form&#10;&#10;Description automatically generated">
            <a:extLst>
              <a:ext uri="{FF2B5EF4-FFF2-40B4-BE49-F238E27FC236}">
                <a16:creationId xmlns:a16="http://schemas.microsoft.com/office/drawing/2014/main" xmlns="" id="{09A7F793-3AE0-F7EC-C8BD-2F4F001DDFC2}"/>
              </a:ext>
            </a:extLst>
          </p:cNvPr>
          <p:cNvPicPr>
            <a:picLocks noChangeAspect="1"/>
          </p:cNvPicPr>
          <p:nvPr/>
        </p:nvPicPr>
        <p:blipFill>
          <a:blip r:embed="rId2"/>
          <a:stretch>
            <a:fillRect/>
          </a:stretch>
        </p:blipFill>
        <p:spPr>
          <a:xfrm>
            <a:off x="-856" y="1177"/>
            <a:ext cx="5943600" cy="3448050"/>
          </a:xfrm>
          <a:prstGeom prst="rect">
            <a:avLst/>
          </a:prstGeom>
        </p:spPr>
      </p:pic>
      <p:pic>
        <p:nvPicPr>
          <p:cNvPr id="7" name="Picture 6" descr="A screenshot of a black and white screen&#10;&#10;Description automatically generated">
            <a:extLst>
              <a:ext uri="{FF2B5EF4-FFF2-40B4-BE49-F238E27FC236}">
                <a16:creationId xmlns:a16="http://schemas.microsoft.com/office/drawing/2014/main" xmlns="" id="{8534971B-789F-6340-B382-AAD16419877C}"/>
              </a:ext>
            </a:extLst>
          </p:cNvPr>
          <p:cNvPicPr>
            <a:picLocks noChangeAspect="1"/>
          </p:cNvPicPr>
          <p:nvPr/>
        </p:nvPicPr>
        <p:blipFill>
          <a:blip r:embed="rId3"/>
          <a:stretch>
            <a:fillRect/>
          </a:stretch>
        </p:blipFill>
        <p:spPr>
          <a:xfrm>
            <a:off x="3124200" y="2176462"/>
            <a:ext cx="5943600" cy="2505075"/>
          </a:xfrm>
          <a:prstGeom prst="rect">
            <a:avLst/>
          </a:prstGeom>
        </p:spPr>
      </p:pic>
      <p:pic>
        <p:nvPicPr>
          <p:cNvPr id="8" name="Picture 7" descr="A screenshot of a product list&#10;&#10;Description automatically generated">
            <a:extLst>
              <a:ext uri="{FF2B5EF4-FFF2-40B4-BE49-F238E27FC236}">
                <a16:creationId xmlns:a16="http://schemas.microsoft.com/office/drawing/2014/main" xmlns="" id="{6AA35FDB-F0BA-1F9A-F2AB-36B1A0F08EE1}"/>
              </a:ext>
            </a:extLst>
          </p:cNvPr>
          <p:cNvPicPr>
            <a:picLocks noChangeAspect="1"/>
          </p:cNvPicPr>
          <p:nvPr/>
        </p:nvPicPr>
        <p:blipFill>
          <a:blip r:embed="rId4"/>
          <a:stretch>
            <a:fillRect/>
          </a:stretch>
        </p:blipFill>
        <p:spPr>
          <a:xfrm>
            <a:off x="6727112" y="4174947"/>
            <a:ext cx="5467350" cy="2857500"/>
          </a:xfrm>
          <a:prstGeom prst="rect">
            <a:avLst/>
          </a:prstGeom>
        </p:spPr>
      </p:pic>
      <p:sp>
        <p:nvSpPr>
          <p:cNvPr id="9" name="TextBox 8">
            <a:extLst>
              <a:ext uri="{FF2B5EF4-FFF2-40B4-BE49-F238E27FC236}">
                <a16:creationId xmlns:a16="http://schemas.microsoft.com/office/drawing/2014/main" xmlns="" id="{C861ACE9-D033-B042-30BC-02D815C9D3E0}"/>
              </a:ext>
            </a:extLst>
          </p:cNvPr>
          <p:cNvSpPr txBox="1"/>
          <p:nvPr/>
        </p:nvSpPr>
        <p:spPr>
          <a:xfrm>
            <a:off x="345896" y="4356242"/>
            <a:ext cx="323122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2800" dirty="0">
                <a:solidFill>
                  <a:prstClr val="white"/>
                </a:solidFill>
                <a:latin typeface="Calibri"/>
                <a:ea typeface="微软雅黑"/>
                <a:cs typeface="Posterama"/>
              </a:rPr>
              <a:t>Purchase Order</a:t>
            </a:r>
          </a:p>
          <a:p>
            <a:pPr marL="285750" indent="-285750">
              <a:buFont typeface="Wingdings"/>
              <a:buChar char="Ø"/>
            </a:pPr>
            <a:r>
              <a:rPr lang="en-US" sz="2800">
                <a:solidFill>
                  <a:prstClr val="white"/>
                </a:solidFill>
                <a:latin typeface="Calibri"/>
                <a:ea typeface="微软雅黑"/>
                <a:cs typeface="Posterama"/>
              </a:rPr>
              <a:t>View Purchase</a:t>
            </a:r>
            <a:endParaRPr lang="en-US" sz="2800" dirty="0">
              <a:solidFill>
                <a:prstClr val="white"/>
              </a:solidFill>
              <a:latin typeface="Calibri"/>
              <a:ea typeface="微软雅黑"/>
              <a:cs typeface="Posterama"/>
            </a:endParaRPr>
          </a:p>
          <a:p>
            <a:pPr marL="285750" indent="-285750">
              <a:buFont typeface="Wingdings"/>
              <a:buChar char="Ø"/>
            </a:pPr>
            <a:r>
              <a:rPr lang="en-US" sz="2800" dirty="0">
                <a:solidFill>
                  <a:prstClr val="white"/>
                </a:solidFill>
                <a:latin typeface="Calibri"/>
                <a:ea typeface="微软雅黑"/>
                <a:cs typeface="Posterama"/>
              </a:rPr>
              <a:t>Purchase Report</a:t>
            </a:r>
            <a:endParaRPr lang="en-US" sz="2800">
              <a:solidFill>
                <a:prstClr val="white"/>
              </a:solidFill>
              <a:latin typeface="Calibri"/>
              <a:ea typeface="微软雅黑"/>
              <a:cs typeface="Posterama" panose="020B0504020200020000" pitchFamily="34" charset="0"/>
            </a:endParaRPr>
          </a:p>
        </p:txBody>
      </p:sp>
    </p:spTree>
    <p:extLst>
      <p:ext uri="{BB962C8B-B14F-4D97-AF65-F5344CB8AC3E}">
        <p14:creationId xmlns:p14="http://schemas.microsoft.com/office/powerpoint/2010/main" val="91992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xmlns="" id="{E17942FE-65D3-7C03-B361-8DF125B81DC1}"/>
              </a:ext>
            </a:extLst>
          </p:cNvPr>
          <p:cNvSpPr>
            <a:spLocks noGrp="1"/>
          </p:cNvSpPr>
          <p:nvPr>
            <p:ph type="title"/>
          </p:nvPr>
        </p:nvSpPr>
        <p:spPr>
          <a:xfrm>
            <a:off x="578914" y="697915"/>
            <a:ext cx="10515600" cy="1205058"/>
          </a:xfrm>
        </p:spPr>
        <p:txBody>
          <a:bodyPr/>
          <a:lstStyle/>
          <a:p>
            <a:r>
              <a:rPr lang="en-US" dirty="0"/>
              <a:t>Limitations</a:t>
            </a:r>
          </a:p>
        </p:txBody>
      </p:sp>
      <p:sp>
        <p:nvSpPr>
          <p:cNvPr id="23" name="Picture Placeholder 22">
            <a:extLst>
              <a:ext uri="{FF2B5EF4-FFF2-40B4-BE49-F238E27FC236}">
                <a16:creationId xmlns:a16="http://schemas.microsoft.com/office/drawing/2014/main" xmlns="" id="{4EF68FE0-ADE3-4AB5-AC04-6C029B601AB2}"/>
              </a:ext>
            </a:extLst>
          </p:cNvPr>
          <p:cNvSpPr>
            <a:spLocks noGrp="1"/>
          </p:cNvSpPr>
          <p:nvPr>
            <p:ph type="body" sz="quarter" idx="43"/>
          </p:nvPr>
        </p:nvSpPr>
        <p:spPr>
          <a:xfrm>
            <a:off x="7501941" y="4374775"/>
            <a:ext cx="1877575" cy="1182781"/>
          </a:xfrm>
        </p:spPr>
        <p:txBody>
          <a:bodyPr vert="horz" lIns="91440" tIns="45720" rIns="91440" bIns="45720" rtlCol="0" anchor="t">
            <a:noAutofit/>
          </a:bodyPr>
          <a:lstStyle/>
          <a:p>
            <a:r>
              <a:rPr lang="en-US" altLang="zh-CN" sz="2800"/>
              <a:t>Complex User Interface</a:t>
            </a:r>
            <a:endParaRPr lang="en-US" altLang="zh-CN" sz="2800" dirty="0"/>
          </a:p>
        </p:txBody>
      </p:sp>
      <p:sp>
        <p:nvSpPr>
          <p:cNvPr id="25" name="Picture Placeholder 24">
            <a:extLst>
              <a:ext uri="{FF2B5EF4-FFF2-40B4-BE49-F238E27FC236}">
                <a16:creationId xmlns:a16="http://schemas.microsoft.com/office/drawing/2014/main" xmlns="" id="{5140B95D-A59E-4E6C-BF07-5DD5E0E818A0}"/>
              </a:ext>
            </a:extLst>
          </p:cNvPr>
          <p:cNvSpPr>
            <a:spLocks noGrp="1"/>
          </p:cNvSpPr>
          <p:nvPr>
            <p:ph type="body" sz="quarter" idx="45"/>
          </p:nvPr>
        </p:nvSpPr>
        <p:spPr>
          <a:xfrm>
            <a:off x="8734718" y="2441135"/>
            <a:ext cx="1877575" cy="994422"/>
          </a:xfrm>
        </p:spPr>
        <p:txBody>
          <a:bodyPr vert="horz" lIns="91440" tIns="45720" rIns="91440" bIns="45720" rtlCol="0" anchor="t">
            <a:noAutofit/>
          </a:bodyPr>
          <a:lstStyle/>
          <a:p>
            <a:r>
              <a:rPr lang="en-US" altLang="zh-CN" sz="2800"/>
              <a:t>No Mobile App Integration</a:t>
            </a:r>
            <a:endParaRPr lang="en-US" altLang="zh-CN" sz="2800" dirty="0"/>
          </a:p>
        </p:txBody>
      </p:sp>
      <p:sp>
        <p:nvSpPr>
          <p:cNvPr id="15" name="Slide Number Placeholder 13">
            <a:extLst>
              <a:ext uri="{FF2B5EF4-FFF2-40B4-BE49-F238E27FC236}">
                <a16:creationId xmlns:a16="http://schemas.microsoft.com/office/drawing/2014/main" xmlns="" id="{F783E846-53E9-08B1-C781-088BBC6B548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US" altLang="zh-CN" sz="1200" u="none" strike="noStrike" kern="1200" cap="none" spc="0" normalizeH="0" baseline="0" dirty="0">
              <a:ln>
                <a:noFill/>
              </a:ln>
              <a:solidFill>
                <a:schemeClr val="bg1"/>
              </a:solidFill>
              <a:effectLst/>
              <a:uLnTx/>
              <a:uFillTx/>
            </a:endParaRPr>
          </a:p>
        </p:txBody>
      </p:sp>
      <p:sp>
        <p:nvSpPr>
          <p:cNvPr id="6" name="Text Placeholder 5">
            <a:extLst>
              <a:ext uri="{FF2B5EF4-FFF2-40B4-BE49-F238E27FC236}">
                <a16:creationId xmlns:a16="http://schemas.microsoft.com/office/drawing/2014/main" xmlns="" id="{D2738A6A-4258-2573-C546-9016584D3ECE}"/>
              </a:ext>
            </a:extLst>
          </p:cNvPr>
          <p:cNvSpPr>
            <a:spLocks noGrp="1"/>
          </p:cNvSpPr>
          <p:nvPr>
            <p:ph type="body" sz="quarter" idx="28"/>
          </p:nvPr>
        </p:nvSpPr>
        <p:spPr>
          <a:xfrm>
            <a:off x="1438642" y="3864877"/>
            <a:ext cx="1877575" cy="1208465"/>
          </a:xfrm>
        </p:spPr>
        <p:txBody>
          <a:bodyPr vert="horz" lIns="91440" tIns="45720" rIns="91440" bIns="45720" rtlCol="0" anchor="t">
            <a:noAutofit/>
          </a:bodyPr>
          <a:lstStyle/>
          <a:p>
            <a:r>
              <a:rPr lang="en-US" sz="2800">
                <a:ea typeface="+mn-lt"/>
                <a:cs typeface="+mn-lt"/>
              </a:rPr>
              <a:t>Limited Scalability</a:t>
            </a:r>
            <a:endParaRPr lang="en-US" sz="2800"/>
          </a:p>
        </p:txBody>
      </p:sp>
      <p:sp>
        <p:nvSpPr>
          <p:cNvPr id="10" name="Text Placeholder 9">
            <a:extLst>
              <a:ext uri="{FF2B5EF4-FFF2-40B4-BE49-F238E27FC236}">
                <a16:creationId xmlns:a16="http://schemas.microsoft.com/office/drawing/2014/main" xmlns="" id="{1B262012-9717-ECDF-B244-E580CF861A31}"/>
              </a:ext>
            </a:extLst>
          </p:cNvPr>
          <p:cNvSpPr>
            <a:spLocks noGrp="1"/>
          </p:cNvSpPr>
          <p:nvPr>
            <p:ph type="body" sz="quarter" idx="39"/>
          </p:nvPr>
        </p:nvSpPr>
        <p:spPr>
          <a:xfrm>
            <a:off x="3949875" y="2612371"/>
            <a:ext cx="1877575" cy="865994"/>
          </a:xfrm>
        </p:spPr>
        <p:txBody>
          <a:bodyPr vert="horz" lIns="91440" tIns="45720" rIns="91440" bIns="45720" rtlCol="0" anchor="t">
            <a:noAutofit/>
          </a:bodyPr>
          <a:lstStyle/>
          <a:p>
            <a:r>
              <a:rPr lang="en-US" sz="2800">
                <a:ea typeface="+mn-lt"/>
                <a:cs typeface="+mn-lt"/>
              </a:rPr>
              <a:t>Manual Sales Entry</a:t>
            </a:r>
            <a:endParaRPr lang="en-US" sz="2800"/>
          </a:p>
        </p:txBody>
      </p:sp>
      <p:sp>
        <p:nvSpPr>
          <p:cNvPr id="12" name="Text Placeholder 11">
            <a:extLst>
              <a:ext uri="{FF2B5EF4-FFF2-40B4-BE49-F238E27FC236}">
                <a16:creationId xmlns:a16="http://schemas.microsoft.com/office/drawing/2014/main" xmlns="" id="{308403C2-96B0-879B-8285-C3AB9C204CDF}"/>
              </a:ext>
            </a:extLst>
          </p:cNvPr>
          <p:cNvSpPr>
            <a:spLocks noGrp="1"/>
          </p:cNvSpPr>
          <p:nvPr>
            <p:ph type="body" sz="quarter" idx="40"/>
          </p:nvPr>
        </p:nvSpPr>
        <p:spPr>
          <a:xfrm>
            <a:off x="5158601" y="4666003"/>
            <a:ext cx="1877575" cy="891678"/>
          </a:xfrm>
        </p:spPr>
        <p:txBody>
          <a:bodyPr/>
          <a:lstStyle/>
          <a:p>
            <a:r>
              <a:rPr lang="en-US" sz="2800" b="0" dirty="0"/>
              <a:t>No Online Purchase</a:t>
            </a:r>
          </a:p>
        </p:txBody>
      </p:sp>
    </p:spTree>
    <p:extLst>
      <p:ext uri="{BB962C8B-B14F-4D97-AF65-F5344CB8AC3E}">
        <p14:creationId xmlns:p14="http://schemas.microsoft.com/office/powerpoint/2010/main" val="3760906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20A89AC3-C51B-2554-2EA0-75BEA9D3A3B4}"/>
              </a:ext>
            </a:extLst>
          </p:cNvPr>
          <p:cNvSpPr txBox="1"/>
          <p:nvPr/>
        </p:nvSpPr>
        <p:spPr>
          <a:xfrm>
            <a:off x="907002" y="605161"/>
            <a:ext cx="519195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u="sng" dirty="0">
                <a:solidFill>
                  <a:prstClr val="white"/>
                </a:solidFill>
                <a:latin typeface="Abadi"/>
                <a:ea typeface="微软雅黑"/>
                <a:cs typeface="Posterama"/>
              </a:rPr>
              <a:t>Project Structure and Workflow</a:t>
            </a:r>
            <a:endParaRPr lang="en-US" sz="2800" b="1" u="sng">
              <a:solidFill>
                <a:prstClr val="white"/>
              </a:solidFill>
              <a:latin typeface="Abadi"/>
              <a:ea typeface="微软雅黑"/>
              <a:cs typeface="Posterama" panose="020B0504020200020000" pitchFamily="34" charset="0"/>
            </a:endParaRPr>
          </a:p>
        </p:txBody>
      </p:sp>
      <p:sp>
        <p:nvSpPr>
          <p:cNvPr id="6" name="TextBox 5">
            <a:extLst>
              <a:ext uri="{FF2B5EF4-FFF2-40B4-BE49-F238E27FC236}">
                <a16:creationId xmlns:a16="http://schemas.microsoft.com/office/drawing/2014/main" xmlns="" id="{F43385EF-F686-E97E-91C4-CD7CD8D23983}"/>
              </a:ext>
            </a:extLst>
          </p:cNvPr>
          <p:cNvSpPr txBox="1"/>
          <p:nvPr/>
        </p:nvSpPr>
        <p:spPr>
          <a:xfrm>
            <a:off x="1016494" y="1458897"/>
            <a:ext cx="9253488" cy="44319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prstClr val="white"/>
                </a:solidFill>
                <a:latin typeface="Posterama"/>
                <a:ea typeface="微软雅黑"/>
                <a:cs typeface="Posterama"/>
              </a:rPr>
              <a:t>ANIKA CHAKRABORTY</a:t>
            </a:r>
          </a:p>
          <a:p>
            <a:r>
              <a:rPr lang="en-US" sz="2400" dirty="0">
                <a:solidFill>
                  <a:prstClr val="white"/>
                </a:solidFill>
                <a:latin typeface="Posterama"/>
                <a:ea typeface="微软雅黑"/>
                <a:cs typeface="Posterama"/>
              </a:rPr>
              <a:t>(Product, Purchase, Sales, Purchase Report)</a:t>
            </a:r>
            <a:endParaRPr lang="en-US" sz="2400" dirty="0">
              <a:solidFill>
                <a:prstClr val="white"/>
              </a:solidFill>
              <a:latin typeface="Posterama" panose="020B0504020200020000" pitchFamily="34" charset="0"/>
              <a:ea typeface="微软雅黑"/>
              <a:cs typeface="Posterama" panose="020B0504020200020000" pitchFamily="34" charset="0"/>
            </a:endParaRPr>
          </a:p>
          <a:p>
            <a:endParaRPr lang="en-US" sz="2400" dirty="0">
              <a:solidFill>
                <a:srgbClr val="000000"/>
              </a:solidFill>
              <a:latin typeface="Posterama" panose="020B0504020200020000" pitchFamily="34" charset="0"/>
              <a:ea typeface="微软雅黑"/>
              <a:cs typeface="Posterama" panose="020B0504020200020000" pitchFamily="34" charset="0"/>
            </a:endParaRPr>
          </a:p>
          <a:p>
            <a:r>
              <a:rPr lang="en-US" sz="2400" dirty="0">
                <a:solidFill>
                  <a:prstClr val="white"/>
                </a:solidFill>
                <a:latin typeface="Posterama"/>
                <a:ea typeface="微软雅黑"/>
                <a:cs typeface="Posterama"/>
              </a:rPr>
              <a:t>ORNI BANIK</a:t>
            </a:r>
          </a:p>
          <a:p>
            <a:r>
              <a:rPr lang="en-US" sz="2400" dirty="0">
                <a:solidFill>
                  <a:prstClr val="white"/>
                </a:solidFill>
                <a:latin typeface="Posterama"/>
                <a:ea typeface="微软雅黑"/>
                <a:cs typeface="Posterama"/>
              </a:rPr>
              <a:t>Designing Part:(Home page, User Dashboard, Shop)</a:t>
            </a:r>
            <a:endParaRPr lang="en-US" sz="2400" dirty="0">
              <a:solidFill>
                <a:prstClr val="white"/>
              </a:solidFill>
              <a:latin typeface="Posterama" panose="020B0504020200020000" pitchFamily="34" charset="0"/>
              <a:ea typeface="微软雅黑"/>
              <a:cs typeface="Posterama" panose="020B0504020200020000" pitchFamily="34" charset="0"/>
            </a:endParaRPr>
          </a:p>
          <a:p>
            <a:endParaRPr lang="en-US" sz="2400" dirty="0">
              <a:solidFill>
                <a:srgbClr val="000000"/>
              </a:solidFill>
              <a:latin typeface="Posterama" panose="020B0504020200020000" pitchFamily="34" charset="0"/>
              <a:ea typeface="微软雅黑"/>
              <a:cs typeface="Posterama" panose="020B0504020200020000" pitchFamily="34" charset="0"/>
            </a:endParaRPr>
          </a:p>
          <a:p>
            <a:r>
              <a:rPr lang="en-US" sz="2400" dirty="0">
                <a:solidFill>
                  <a:prstClr val="white"/>
                </a:solidFill>
                <a:latin typeface="Posterama"/>
                <a:ea typeface="微软雅黑"/>
                <a:cs typeface="Posterama"/>
              </a:rPr>
              <a:t>MOUMITA NAG</a:t>
            </a:r>
          </a:p>
          <a:p>
            <a:r>
              <a:rPr lang="en-US" sz="2400" dirty="0">
                <a:solidFill>
                  <a:prstClr val="white"/>
                </a:solidFill>
                <a:latin typeface="Posterama"/>
                <a:ea typeface="微软雅黑"/>
                <a:cs typeface="Posterama"/>
              </a:rPr>
              <a:t>(Supplier, Customer, Category, Brand)</a:t>
            </a:r>
            <a:endParaRPr lang="en-US" sz="2400" dirty="0">
              <a:solidFill>
                <a:prstClr val="white"/>
              </a:solidFill>
              <a:latin typeface="Posterama" panose="020B0504020200020000" pitchFamily="34" charset="0"/>
              <a:ea typeface="微软雅黑"/>
              <a:cs typeface="Posterama" panose="020B0504020200020000" pitchFamily="34" charset="0"/>
            </a:endParaRPr>
          </a:p>
          <a:p>
            <a:endParaRPr lang="en-US" sz="2400" dirty="0">
              <a:solidFill>
                <a:srgbClr val="000000"/>
              </a:solidFill>
              <a:latin typeface="Posterama" panose="020B0504020200020000" pitchFamily="34" charset="0"/>
              <a:ea typeface="微软雅黑"/>
              <a:cs typeface="Posterama" panose="020B0504020200020000" pitchFamily="34" charset="0"/>
            </a:endParaRPr>
          </a:p>
          <a:p>
            <a:r>
              <a:rPr lang="en-US" sz="2400" dirty="0">
                <a:solidFill>
                  <a:prstClr val="white"/>
                </a:solidFill>
                <a:latin typeface="Posterama"/>
                <a:ea typeface="微软雅黑"/>
                <a:cs typeface="Posterama"/>
              </a:rPr>
              <a:t>MIFTAHUL JANNAT</a:t>
            </a:r>
          </a:p>
          <a:p>
            <a:r>
              <a:rPr lang="en-US" sz="2400" dirty="0">
                <a:solidFill>
                  <a:prstClr val="white"/>
                </a:solidFill>
                <a:latin typeface="Posterama"/>
                <a:ea typeface="微软雅黑"/>
                <a:cs typeface="Posterama"/>
              </a:rPr>
              <a:t>(User Registration, Login, Logout)</a:t>
            </a:r>
          </a:p>
          <a:p>
            <a:endParaRPr lang="en-US"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44268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t="-18000" b="-1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802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1D18537-D028-9E9C-FB87-93F24955DFC7}"/>
              </a:ext>
            </a:extLst>
          </p:cNvPr>
          <p:cNvSpPr>
            <a:spLocks noGrp="1"/>
          </p:cNvSpPr>
          <p:nvPr>
            <p:ph type="title"/>
          </p:nvPr>
        </p:nvSpPr>
        <p:spPr>
          <a:xfrm>
            <a:off x="414324" y="390329"/>
            <a:ext cx="5117162" cy="1325563"/>
          </a:xfrm>
        </p:spPr>
        <p:txBody>
          <a:bodyPr/>
          <a:lstStyle/>
          <a:p>
            <a:r>
              <a:rPr lang="en-US" altLang="zh-CN" dirty="0"/>
              <a:t>Our team</a:t>
            </a:r>
          </a:p>
        </p:txBody>
      </p:sp>
      <p:sp>
        <p:nvSpPr>
          <p:cNvPr id="20" name="Text Placeholder 19">
            <a:extLst>
              <a:ext uri="{FF2B5EF4-FFF2-40B4-BE49-F238E27FC236}">
                <a16:creationId xmlns:a16="http://schemas.microsoft.com/office/drawing/2014/main" xmlns="" id="{CC0093B1-77CC-1E61-FB22-E136F94EABD2}"/>
              </a:ext>
            </a:extLst>
          </p:cNvPr>
          <p:cNvSpPr>
            <a:spLocks noGrp="1"/>
          </p:cNvSpPr>
          <p:nvPr>
            <p:ph type="body" sz="quarter" idx="28"/>
          </p:nvPr>
        </p:nvSpPr>
        <p:spPr>
          <a:xfrm>
            <a:off x="422263" y="1713108"/>
            <a:ext cx="4760242" cy="4223467"/>
          </a:xfrm>
        </p:spPr>
        <p:txBody>
          <a:bodyPr vert="horz" lIns="91440" tIns="45720" rIns="91440" bIns="45720" rtlCol="0" anchor="t">
            <a:noAutofit/>
          </a:bodyPr>
          <a:lstStyle/>
          <a:p>
            <a:pPr>
              <a:spcBef>
                <a:spcPts val="0"/>
              </a:spcBef>
            </a:pPr>
            <a:r>
              <a:rPr lang="en-US" sz="2400" dirty="0">
                <a:latin typeface="Posterama"/>
                <a:cs typeface="Posterama"/>
              </a:rPr>
              <a:t>ANIKA CHAKRABORTY</a:t>
            </a:r>
            <a:endParaRPr lang="en-US" sz="2400" dirty="0">
              <a:solidFill>
                <a:srgbClr val="000000"/>
              </a:solidFill>
              <a:latin typeface="Posterama"/>
              <a:cs typeface="Posterama"/>
            </a:endParaRPr>
          </a:p>
          <a:p>
            <a:pPr>
              <a:spcBef>
                <a:spcPts val="0"/>
              </a:spcBef>
            </a:pPr>
            <a:r>
              <a:rPr lang="en-US" sz="2400" dirty="0">
                <a:latin typeface="Posterama"/>
                <a:cs typeface="Posterama"/>
              </a:rPr>
              <a:t>2104010202258</a:t>
            </a:r>
            <a:endParaRPr lang="en-US" sz="2400" dirty="0">
              <a:solidFill>
                <a:srgbClr val="000000"/>
              </a:solidFill>
              <a:latin typeface="Posterama"/>
              <a:cs typeface="Posterama"/>
            </a:endParaRPr>
          </a:p>
          <a:p>
            <a:pPr>
              <a:spcBef>
                <a:spcPts val="0"/>
              </a:spcBef>
            </a:pPr>
            <a:endParaRPr lang="en-US" sz="2400" dirty="0">
              <a:solidFill>
                <a:srgbClr val="000000"/>
              </a:solidFill>
              <a:latin typeface="Posterama"/>
              <a:cs typeface="Posterama"/>
            </a:endParaRPr>
          </a:p>
          <a:p>
            <a:pPr>
              <a:spcBef>
                <a:spcPts val="0"/>
              </a:spcBef>
            </a:pPr>
            <a:r>
              <a:rPr lang="en-US" sz="2400" dirty="0">
                <a:latin typeface="Posterama"/>
                <a:cs typeface="Posterama"/>
              </a:rPr>
              <a:t>ORNI BANIK</a:t>
            </a:r>
            <a:endParaRPr lang="en-US" sz="2400" dirty="0">
              <a:solidFill>
                <a:srgbClr val="000000"/>
              </a:solidFill>
              <a:latin typeface="Posterama"/>
              <a:cs typeface="Posterama"/>
            </a:endParaRPr>
          </a:p>
          <a:p>
            <a:pPr>
              <a:spcBef>
                <a:spcPts val="0"/>
              </a:spcBef>
            </a:pPr>
            <a:r>
              <a:rPr lang="en-US" sz="2400" dirty="0">
                <a:latin typeface="Posterama"/>
                <a:cs typeface="Posterama"/>
              </a:rPr>
              <a:t>2104010202261</a:t>
            </a:r>
            <a:endParaRPr lang="en-US" sz="2400" dirty="0">
              <a:solidFill>
                <a:srgbClr val="000000"/>
              </a:solidFill>
              <a:latin typeface="Posterama"/>
              <a:cs typeface="Posterama"/>
            </a:endParaRPr>
          </a:p>
          <a:p>
            <a:pPr>
              <a:spcBef>
                <a:spcPts val="0"/>
              </a:spcBef>
            </a:pPr>
            <a:endParaRPr lang="en-US" sz="2400" dirty="0">
              <a:solidFill>
                <a:srgbClr val="000000"/>
              </a:solidFill>
              <a:latin typeface="Posterama"/>
              <a:cs typeface="Posterama"/>
            </a:endParaRPr>
          </a:p>
          <a:p>
            <a:pPr>
              <a:spcBef>
                <a:spcPts val="0"/>
              </a:spcBef>
            </a:pPr>
            <a:r>
              <a:rPr lang="en-US" sz="2400" dirty="0">
                <a:latin typeface="Posterama"/>
                <a:cs typeface="Posterama"/>
              </a:rPr>
              <a:t>MOUMITA NAG</a:t>
            </a:r>
            <a:endParaRPr lang="en-US" sz="2400" dirty="0">
              <a:solidFill>
                <a:srgbClr val="000000"/>
              </a:solidFill>
              <a:latin typeface="Posterama"/>
              <a:cs typeface="Posterama"/>
            </a:endParaRPr>
          </a:p>
          <a:p>
            <a:pPr>
              <a:spcBef>
                <a:spcPts val="0"/>
              </a:spcBef>
            </a:pPr>
            <a:r>
              <a:rPr lang="en-US" sz="2400" dirty="0">
                <a:latin typeface="Posterama"/>
                <a:cs typeface="Posterama"/>
              </a:rPr>
              <a:t>2104010202264</a:t>
            </a:r>
            <a:endParaRPr lang="en-US" sz="2400" dirty="0">
              <a:solidFill>
                <a:srgbClr val="000000"/>
              </a:solidFill>
              <a:latin typeface="Posterama"/>
              <a:cs typeface="Posterama"/>
            </a:endParaRPr>
          </a:p>
          <a:p>
            <a:pPr>
              <a:spcBef>
                <a:spcPts val="0"/>
              </a:spcBef>
            </a:pPr>
            <a:endParaRPr lang="en-US" sz="2400" dirty="0">
              <a:solidFill>
                <a:srgbClr val="000000"/>
              </a:solidFill>
              <a:latin typeface="Posterama"/>
              <a:cs typeface="Posterama"/>
            </a:endParaRPr>
          </a:p>
          <a:p>
            <a:pPr>
              <a:spcBef>
                <a:spcPts val="0"/>
              </a:spcBef>
            </a:pPr>
            <a:r>
              <a:rPr lang="en-US" sz="2400" dirty="0">
                <a:latin typeface="Posterama"/>
                <a:cs typeface="Posterama"/>
              </a:rPr>
              <a:t>MIFTAHUL JANNAT</a:t>
            </a:r>
            <a:endParaRPr lang="en-US" sz="2400" dirty="0">
              <a:solidFill>
                <a:srgbClr val="000000"/>
              </a:solidFill>
              <a:latin typeface="Posterama"/>
              <a:cs typeface="Posterama"/>
            </a:endParaRPr>
          </a:p>
          <a:p>
            <a:pPr>
              <a:spcBef>
                <a:spcPts val="0"/>
              </a:spcBef>
            </a:pPr>
            <a:r>
              <a:rPr lang="en-US" sz="2400" dirty="0">
                <a:latin typeface="Posterama"/>
                <a:cs typeface="Posterama"/>
              </a:rPr>
              <a:t>2104010202275</a:t>
            </a:r>
            <a:endParaRPr lang="en-US" sz="2400" dirty="0">
              <a:solidFill>
                <a:srgbClr val="000000"/>
              </a:solidFill>
              <a:latin typeface="Posterama"/>
              <a:cs typeface="Posterama"/>
            </a:endParaRPr>
          </a:p>
          <a:p>
            <a:endParaRPr lang="en-US" dirty="0"/>
          </a:p>
        </p:txBody>
      </p:sp>
      <p:pic>
        <p:nvPicPr>
          <p:cNvPr id="12" name="Picture Placeholder 11" descr="People around a table on their laptops">
            <a:extLst>
              <a:ext uri="{FF2B5EF4-FFF2-40B4-BE49-F238E27FC236}">
                <a16:creationId xmlns:a16="http://schemas.microsoft.com/office/drawing/2014/main" xmlns=""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l="26" r="26"/>
          <a:stretch/>
        </p:blipFill>
        <p:spPr>
          <a:xfrm>
            <a:off x="5305425" y="0"/>
            <a:ext cx="6347336" cy="6857999"/>
          </a:xfrm>
        </p:spPr>
      </p:pic>
      <p:sp>
        <p:nvSpPr>
          <p:cNvPr id="6" name="Freeform: Shape 5">
            <a:extLst>
              <a:ext uri="{FF2B5EF4-FFF2-40B4-BE49-F238E27FC236}">
                <a16:creationId xmlns:a16="http://schemas.microsoft.com/office/drawing/2014/main" xmlns="" id="{D91FB993-29E1-3DBD-8335-7970016F8DE7}"/>
              </a:ext>
              <a:ext uri="{C183D7F6-B498-43B3-948B-1728B52AA6E4}">
                <adec:decorative xmlns:adec="http://schemas.microsoft.com/office/drawing/2017/decorative" xmlns=""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xmlns=""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77554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t="-3000" b="-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441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A4FE5C-BF8A-B990-82CD-1E42B37D36DB}"/>
              </a:ext>
            </a:extLst>
          </p:cNvPr>
          <p:cNvSpPr>
            <a:spLocks noGrp="1"/>
          </p:cNvSpPr>
          <p:nvPr>
            <p:ph type="title"/>
          </p:nvPr>
        </p:nvSpPr>
        <p:spPr>
          <a:xfrm>
            <a:off x="6094061" y="1716915"/>
            <a:ext cx="4441188" cy="4060126"/>
          </a:xfrm>
        </p:spPr>
        <p:txBody>
          <a:bodyPr/>
          <a:lstStyle/>
          <a:p>
            <a:r>
              <a:rPr lang="en-US" sz="3200" dirty="0"/>
              <a:t>1.Introduction</a:t>
            </a:r>
            <a:br>
              <a:rPr lang="en-US" sz="3200" dirty="0"/>
            </a:br>
            <a:r>
              <a:rPr lang="en-US" sz="3200" dirty="0"/>
              <a:t>2.Project organization</a:t>
            </a:r>
            <a:br>
              <a:rPr lang="en-US" sz="3200" dirty="0"/>
            </a:br>
            <a:r>
              <a:rPr lang="en-US" sz="3200" dirty="0"/>
              <a:t>3.System Requirements</a:t>
            </a:r>
            <a:br>
              <a:rPr lang="en-US" sz="3200" dirty="0"/>
            </a:br>
            <a:r>
              <a:rPr lang="en-US" sz="3200" dirty="0"/>
              <a:t>4.System Architecture</a:t>
            </a:r>
            <a:br>
              <a:rPr lang="en-US" sz="3200" dirty="0"/>
            </a:br>
            <a:r>
              <a:rPr lang="en-US" sz="3200" dirty="0"/>
              <a:t>5.System Class Diagram</a:t>
            </a:r>
            <a:br>
              <a:rPr lang="en-US" sz="3200" dirty="0"/>
            </a:br>
            <a:r>
              <a:rPr lang="en-US" sz="3200" dirty="0"/>
              <a:t>6.Project Demonstration</a:t>
            </a:r>
            <a:br>
              <a:rPr lang="en-US" sz="3200" dirty="0"/>
            </a:br>
            <a:r>
              <a:rPr lang="en-US" sz="3200" dirty="0"/>
              <a:t>7.Limitation</a:t>
            </a:r>
          </a:p>
        </p:txBody>
      </p:sp>
      <p:sp>
        <p:nvSpPr>
          <p:cNvPr id="3" name="Text Placeholder 2">
            <a:extLst>
              <a:ext uri="{FF2B5EF4-FFF2-40B4-BE49-F238E27FC236}">
                <a16:creationId xmlns:a16="http://schemas.microsoft.com/office/drawing/2014/main" xmlns="" id="{361F15BF-AB73-C3FE-799C-43221371D7E0}"/>
              </a:ext>
            </a:extLst>
          </p:cNvPr>
          <p:cNvSpPr>
            <a:spLocks noGrp="1"/>
          </p:cNvSpPr>
          <p:nvPr>
            <p:ph type="body" sz="quarter" idx="28"/>
          </p:nvPr>
        </p:nvSpPr>
        <p:spPr>
          <a:xfrm>
            <a:off x="1762126" y="3065893"/>
            <a:ext cx="2571750" cy="728358"/>
          </a:xfrm>
        </p:spPr>
        <p:txBody>
          <a:bodyPr vert="horz" lIns="91440" tIns="45720" rIns="91440" bIns="45720" rtlCol="0" anchor="t">
            <a:noAutofit/>
          </a:bodyPr>
          <a:lstStyle/>
          <a:p>
            <a:r>
              <a:rPr lang="en-US" sz="3600" dirty="0" smtClean="0"/>
              <a:t>CONTENT</a:t>
            </a:r>
            <a:endParaRPr lang="en-US" sz="3600" dirty="0"/>
          </a:p>
        </p:txBody>
      </p:sp>
    </p:spTree>
    <p:extLst>
      <p:ext uri="{BB962C8B-B14F-4D97-AF65-F5344CB8AC3E}">
        <p14:creationId xmlns:p14="http://schemas.microsoft.com/office/powerpoint/2010/main" val="589012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613663CA-BA5A-41E7-1FBE-D38846DFEF75}"/>
              </a:ext>
            </a:extLst>
          </p:cNvPr>
          <p:cNvSpPr>
            <a:spLocks noGrp="1"/>
          </p:cNvSpPr>
          <p:nvPr>
            <p:ph type="title"/>
          </p:nvPr>
        </p:nvSpPr>
        <p:spPr>
          <a:xfrm>
            <a:off x="5686329" y="1332320"/>
            <a:ext cx="3716434" cy="514157"/>
          </a:xfrm>
        </p:spPr>
        <p:txBody>
          <a:bodyPr/>
          <a:lstStyle/>
          <a:p>
            <a:r>
              <a:rPr lang="en-US" sz="3200" u="sng" dirty="0">
                <a:latin typeface="Calibri"/>
                <a:cs typeface="Calibri"/>
              </a:rPr>
              <a:t>Introduction</a:t>
            </a:r>
          </a:p>
        </p:txBody>
      </p:sp>
      <p:sp>
        <p:nvSpPr>
          <p:cNvPr id="11" name="Text Placeholder 10">
            <a:extLst>
              <a:ext uri="{FF2B5EF4-FFF2-40B4-BE49-F238E27FC236}">
                <a16:creationId xmlns:a16="http://schemas.microsoft.com/office/drawing/2014/main" xmlns="" id="{02CEC6EF-006F-693B-5D79-47FD797CB22B}"/>
              </a:ext>
            </a:extLst>
          </p:cNvPr>
          <p:cNvSpPr>
            <a:spLocks noGrp="1"/>
          </p:cNvSpPr>
          <p:nvPr>
            <p:ph type="body" sz="quarter" idx="29"/>
          </p:nvPr>
        </p:nvSpPr>
        <p:spPr/>
        <p:txBody>
          <a:bodyPr vert="horz" lIns="91440" tIns="45720" rIns="91440" bIns="45720" rtlCol="0" anchor="t">
            <a:noAutofit/>
          </a:bodyPr>
          <a:lstStyle/>
          <a:p>
            <a:endParaRPr lang="en-US" dirty="0"/>
          </a:p>
          <a:p>
            <a:endParaRPr lang="en-US" dirty="0"/>
          </a:p>
        </p:txBody>
      </p:sp>
      <p:sp>
        <p:nvSpPr>
          <p:cNvPr id="8" name="Slide Number Placeholder 13">
            <a:extLst>
              <a:ext uri="{FF2B5EF4-FFF2-40B4-BE49-F238E27FC236}">
                <a16:creationId xmlns:a16="http://schemas.microsoft.com/office/drawing/2014/main" xmlns=""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altLang="zh-CN" sz="1200" u="none" strike="noStrike" kern="1200" cap="none" spc="0" normalizeH="0" baseline="0" dirty="0">
              <a:ln>
                <a:noFill/>
              </a:ln>
              <a:solidFill>
                <a:schemeClr val="bg1"/>
              </a:solidFill>
              <a:effectLst/>
              <a:uLnTx/>
              <a:uFillTx/>
            </a:endParaRPr>
          </a:p>
        </p:txBody>
      </p:sp>
      <p:sp>
        <p:nvSpPr>
          <p:cNvPr id="3" name="TextBox 2">
            <a:extLst>
              <a:ext uri="{FF2B5EF4-FFF2-40B4-BE49-F238E27FC236}">
                <a16:creationId xmlns:a16="http://schemas.microsoft.com/office/drawing/2014/main" xmlns="" id="{15821B78-80A4-BA4D-0602-F90CEB0D134C}"/>
              </a:ext>
            </a:extLst>
          </p:cNvPr>
          <p:cNvSpPr txBox="1"/>
          <p:nvPr/>
        </p:nvSpPr>
        <p:spPr>
          <a:xfrm>
            <a:off x="4071295" y="2121025"/>
            <a:ext cx="7839075"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prstClr val="white"/>
                </a:solidFill>
                <a:ea typeface="+mn-lt"/>
                <a:cs typeface="+mn-lt"/>
              </a:rPr>
              <a:t>A Point of Sales (POS) system is an integration consisting hardware and software to handle business transactions like item scanning, monies handling generation as well. It also provides with additional features like inventory updates, sales tracking etc. POS systems: The Retailers and the Chains : Widely used in industry like retail, hospitality to enhance operational efficiency accuracy customer experiences.</a:t>
            </a:r>
            <a:endParaRPr lang="en-US" sz="2400">
              <a:solidFill>
                <a:prstClr val="white"/>
              </a:solidFill>
            </a:endParaRPr>
          </a:p>
          <a:p>
            <a:endParaRPr lang="en-US" sz="2400" dirty="0">
              <a:solidFill>
                <a:prstClr val="white"/>
              </a:solidFill>
              <a:latin typeface="Abadi"/>
              <a:ea typeface="微软雅黑"/>
              <a:cs typeface="Posterama"/>
            </a:endParaRPr>
          </a:p>
        </p:txBody>
      </p:sp>
    </p:spTree>
    <p:extLst>
      <p:ext uri="{BB962C8B-B14F-4D97-AF65-F5344CB8AC3E}">
        <p14:creationId xmlns:p14="http://schemas.microsoft.com/office/powerpoint/2010/main" val="32955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72">
            <a:extLst>
              <a:ext uri="{FF2B5EF4-FFF2-40B4-BE49-F238E27FC236}">
                <a16:creationId xmlns:a16="http://schemas.microsoft.com/office/drawing/2014/main" xmlns="" id="{48B2F6FE-2CF0-7F44-B7C7-65EE2B418183}"/>
              </a:ext>
            </a:extLst>
          </p:cNvPr>
          <p:cNvSpPr>
            <a:spLocks noGrp="1"/>
          </p:cNvSpPr>
          <p:nvPr>
            <p:ph type="title"/>
          </p:nvPr>
        </p:nvSpPr>
        <p:spPr>
          <a:xfrm>
            <a:off x="2211387" y="365125"/>
            <a:ext cx="7594601" cy="1349375"/>
          </a:xfrm>
        </p:spPr>
        <p:txBody>
          <a:bodyPr/>
          <a:lstStyle/>
          <a:p>
            <a:r>
              <a:rPr lang="en-US" sz="3600" dirty="0"/>
              <a:t>SYSTEM REQUIREMENTS</a:t>
            </a:r>
          </a:p>
        </p:txBody>
      </p:sp>
      <p:sp>
        <p:nvSpPr>
          <p:cNvPr id="49" name="Text Placeholder 48">
            <a:extLst>
              <a:ext uri="{FF2B5EF4-FFF2-40B4-BE49-F238E27FC236}">
                <a16:creationId xmlns:a16="http://schemas.microsoft.com/office/drawing/2014/main" xmlns="" id="{1314DF81-1F76-3EC4-20FE-94867A9F0F85}"/>
              </a:ext>
            </a:extLst>
          </p:cNvPr>
          <p:cNvSpPr>
            <a:spLocks noGrp="1"/>
          </p:cNvSpPr>
          <p:nvPr>
            <p:ph type="body" sz="quarter" idx="27"/>
          </p:nvPr>
        </p:nvSpPr>
        <p:spPr>
          <a:xfrm>
            <a:off x="591583" y="4099065"/>
            <a:ext cx="1877575" cy="625461"/>
          </a:xfrm>
        </p:spPr>
        <p:txBody>
          <a:bodyPr vert="horz" lIns="91440" tIns="45720" rIns="91440" bIns="45720" rtlCol="0" anchor="t">
            <a:noAutofit/>
          </a:bodyPr>
          <a:lstStyle/>
          <a:p>
            <a:r>
              <a:rPr lang="en-US" dirty="0"/>
              <a:t>WEB FRAMEWORK</a:t>
            </a:r>
          </a:p>
        </p:txBody>
      </p:sp>
      <p:sp>
        <p:nvSpPr>
          <p:cNvPr id="4" name="Text Placeholder 3">
            <a:extLst>
              <a:ext uri="{FF2B5EF4-FFF2-40B4-BE49-F238E27FC236}">
                <a16:creationId xmlns:a16="http://schemas.microsoft.com/office/drawing/2014/main" xmlns="" id="{7FE65A67-333E-9FDE-3F4D-6F1490CD05E1}"/>
              </a:ext>
            </a:extLst>
          </p:cNvPr>
          <p:cNvSpPr>
            <a:spLocks noGrp="1"/>
          </p:cNvSpPr>
          <p:nvPr>
            <p:ph type="body" sz="quarter" idx="49"/>
          </p:nvPr>
        </p:nvSpPr>
        <p:spPr>
          <a:xfrm>
            <a:off x="2943875" y="4035565"/>
            <a:ext cx="2018649" cy="911211"/>
          </a:xfrm>
        </p:spPr>
        <p:txBody>
          <a:bodyPr vert="horz" lIns="91440" tIns="45720" rIns="91440" bIns="45720" rtlCol="0" anchor="t">
            <a:noAutofit/>
          </a:bodyPr>
          <a:lstStyle/>
          <a:p>
            <a:r>
              <a:rPr lang="en-US" dirty="0"/>
              <a:t>DATABSE MANAGEMENT SYSTEM</a:t>
            </a:r>
          </a:p>
        </p:txBody>
      </p:sp>
      <p:sp>
        <p:nvSpPr>
          <p:cNvPr id="5" name="Text Placeholder 4">
            <a:extLst>
              <a:ext uri="{FF2B5EF4-FFF2-40B4-BE49-F238E27FC236}">
                <a16:creationId xmlns:a16="http://schemas.microsoft.com/office/drawing/2014/main" xmlns="" id="{B22062A9-5744-3D05-4BE8-6760FE725BFD}"/>
              </a:ext>
            </a:extLst>
          </p:cNvPr>
          <p:cNvSpPr>
            <a:spLocks noGrp="1"/>
          </p:cNvSpPr>
          <p:nvPr>
            <p:ph type="body" sz="quarter" idx="50"/>
          </p:nvPr>
        </p:nvSpPr>
        <p:spPr>
          <a:xfrm>
            <a:off x="2979171" y="5007731"/>
            <a:ext cx="1691687" cy="811178"/>
          </a:xfrm>
        </p:spPr>
        <p:txBody>
          <a:bodyPr vert="horz" lIns="91440" tIns="45720" rIns="91440" bIns="45720" rtlCol="0" anchor="t">
            <a:noAutofit/>
          </a:bodyPr>
          <a:lstStyle/>
          <a:p>
            <a:endParaRPr lang="en-US" altLang="zh-CN" dirty="0"/>
          </a:p>
          <a:p>
            <a:endParaRPr lang="en-US" dirty="0"/>
          </a:p>
        </p:txBody>
      </p:sp>
      <p:sp>
        <p:nvSpPr>
          <p:cNvPr id="6" name="Text Placeholder 5">
            <a:extLst>
              <a:ext uri="{FF2B5EF4-FFF2-40B4-BE49-F238E27FC236}">
                <a16:creationId xmlns:a16="http://schemas.microsoft.com/office/drawing/2014/main" xmlns="" id="{FA441FB1-32FD-977D-CFCB-8217F9BBCF47}"/>
              </a:ext>
            </a:extLst>
          </p:cNvPr>
          <p:cNvSpPr>
            <a:spLocks noGrp="1"/>
          </p:cNvSpPr>
          <p:nvPr>
            <p:ph type="body" sz="quarter" idx="51"/>
          </p:nvPr>
        </p:nvSpPr>
        <p:spPr>
          <a:xfrm>
            <a:off x="5161210" y="4178440"/>
            <a:ext cx="2068265" cy="625461"/>
          </a:xfrm>
        </p:spPr>
        <p:txBody>
          <a:bodyPr vert="horz" lIns="91440" tIns="45720" rIns="91440" bIns="45720" rtlCol="0" anchor="t">
            <a:noAutofit/>
          </a:bodyPr>
          <a:lstStyle/>
          <a:p>
            <a:r>
              <a:rPr lang="en-US" dirty="0"/>
              <a:t>FRONT-END TECHNOLOGIES</a:t>
            </a:r>
          </a:p>
        </p:txBody>
      </p:sp>
      <p:sp>
        <p:nvSpPr>
          <p:cNvPr id="8" name="Text Placeholder 7">
            <a:extLst>
              <a:ext uri="{FF2B5EF4-FFF2-40B4-BE49-F238E27FC236}">
                <a16:creationId xmlns:a16="http://schemas.microsoft.com/office/drawing/2014/main" xmlns="" id="{8191C3C8-C0E0-3CDB-4135-0B495B273F9B}"/>
              </a:ext>
            </a:extLst>
          </p:cNvPr>
          <p:cNvSpPr>
            <a:spLocks noGrp="1"/>
          </p:cNvSpPr>
          <p:nvPr>
            <p:ph type="body" sz="quarter" idx="53"/>
          </p:nvPr>
        </p:nvSpPr>
        <p:spPr>
          <a:xfrm>
            <a:off x="7315044" y="4059378"/>
            <a:ext cx="1822013" cy="927086"/>
          </a:xfrm>
        </p:spPr>
        <p:txBody>
          <a:bodyPr vert="horz" lIns="91440" tIns="45720" rIns="91440" bIns="45720" rtlCol="0" anchor="t">
            <a:noAutofit/>
          </a:bodyPr>
          <a:lstStyle/>
          <a:p>
            <a:r>
              <a:rPr lang="en-US" dirty="0"/>
              <a:t>VERSION CONTROL SYSTEM</a:t>
            </a:r>
          </a:p>
        </p:txBody>
      </p:sp>
      <p:sp>
        <p:nvSpPr>
          <p:cNvPr id="10" name="Text Placeholder 9">
            <a:extLst>
              <a:ext uri="{FF2B5EF4-FFF2-40B4-BE49-F238E27FC236}">
                <a16:creationId xmlns:a16="http://schemas.microsoft.com/office/drawing/2014/main" xmlns="" id="{E203F197-0195-A43B-2C57-AB0BCDBBC427}"/>
              </a:ext>
            </a:extLst>
          </p:cNvPr>
          <p:cNvSpPr>
            <a:spLocks noGrp="1"/>
          </p:cNvSpPr>
          <p:nvPr>
            <p:ph type="body" sz="quarter" idx="55"/>
          </p:nvPr>
        </p:nvSpPr>
        <p:spPr>
          <a:xfrm>
            <a:off x="9484752" y="4059378"/>
            <a:ext cx="2116697" cy="609586"/>
          </a:xfrm>
        </p:spPr>
        <p:txBody>
          <a:bodyPr vert="horz" lIns="91440" tIns="45720" rIns="91440" bIns="45720" rtlCol="0" anchor="t">
            <a:noAutofit/>
          </a:bodyPr>
          <a:lstStyle/>
          <a:p>
            <a:r>
              <a:rPr lang="en-US" altLang="zh-CN" dirty="0"/>
              <a:t>DEVELOPMENT ENVIRONMENT</a:t>
            </a:r>
          </a:p>
        </p:txBody>
      </p:sp>
      <p:pic>
        <p:nvPicPr>
          <p:cNvPr id="19" name="Picture Placeholder 18" descr="A red line drawing of a letter u&#10;&#10;Description automatically generated">
            <a:extLst>
              <a:ext uri="{FF2B5EF4-FFF2-40B4-BE49-F238E27FC236}">
                <a16:creationId xmlns:a16="http://schemas.microsoft.com/office/drawing/2014/main" xmlns="" id="{0DD16E55-3C5D-99E6-ECA0-95D4034624FE}"/>
              </a:ext>
            </a:extLst>
          </p:cNvPr>
          <p:cNvPicPr>
            <a:picLocks noGrp="1" noChangeAspect="1"/>
          </p:cNvPicPr>
          <p:nvPr>
            <p:ph type="pic" sz="quarter" idx="57"/>
          </p:nvPr>
        </p:nvPicPr>
        <p:blipFill>
          <a:blip r:embed="rId3"/>
          <a:srcRect t="1408" b="1408"/>
          <a:stretch/>
        </p:blipFill>
        <p:spPr/>
      </p:pic>
      <p:pic>
        <p:nvPicPr>
          <p:cNvPr id="22" name="Picture Placeholder 21" descr="A black circle with a white circle with a stack of round objects&#10;&#10;Description automatically generated">
            <a:extLst>
              <a:ext uri="{FF2B5EF4-FFF2-40B4-BE49-F238E27FC236}">
                <a16:creationId xmlns:a16="http://schemas.microsoft.com/office/drawing/2014/main" xmlns="" id="{2D177B7A-C2AE-22AD-9BA9-E04C5412B9E7}"/>
              </a:ext>
            </a:extLst>
          </p:cNvPr>
          <p:cNvPicPr>
            <a:picLocks noGrp="1" noChangeAspect="1"/>
          </p:cNvPicPr>
          <p:nvPr>
            <p:ph type="pic" sz="quarter" idx="58"/>
          </p:nvPr>
        </p:nvPicPr>
        <p:blipFill>
          <a:blip r:embed="rId4"/>
          <a:srcRect l="6180" r="6180"/>
          <a:stretch/>
        </p:blipFill>
        <p:spPr/>
      </p:pic>
      <p:pic>
        <p:nvPicPr>
          <p:cNvPr id="2" name="Picture Placeholder 1" descr="A cellphone with text and leaves&#10;&#10;Description automatically generated">
            <a:extLst>
              <a:ext uri="{FF2B5EF4-FFF2-40B4-BE49-F238E27FC236}">
                <a16:creationId xmlns:a16="http://schemas.microsoft.com/office/drawing/2014/main" xmlns="" id="{880994A7-794F-8636-C598-655BE0140065}"/>
              </a:ext>
            </a:extLst>
          </p:cNvPr>
          <p:cNvPicPr>
            <a:picLocks noGrp="1" noChangeAspect="1"/>
          </p:cNvPicPr>
          <p:nvPr>
            <p:ph type="pic" sz="quarter" idx="59"/>
          </p:nvPr>
        </p:nvPicPr>
        <p:blipFill>
          <a:blip r:embed="rId5"/>
          <a:srcRect l="5991" r="5991"/>
          <a:stretch/>
        </p:blipFill>
        <p:spPr/>
      </p:pic>
      <p:pic>
        <p:nvPicPr>
          <p:cNvPr id="9" name="Picture Placeholder 8" descr="A group of gears with a blue circle and red dots&#10;&#10;Description automatically generated">
            <a:extLst>
              <a:ext uri="{FF2B5EF4-FFF2-40B4-BE49-F238E27FC236}">
                <a16:creationId xmlns:a16="http://schemas.microsoft.com/office/drawing/2014/main" xmlns="" id="{9D5716C2-5687-5078-D491-4EB53346E8B9}"/>
              </a:ext>
            </a:extLst>
          </p:cNvPr>
          <p:cNvPicPr>
            <a:picLocks noGrp="1" noChangeAspect="1"/>
          </p:cNvPicPr>
          <p:nvPr>
            <p:ph type="pic" sz="quarter" idx="60"/>
          </p:nvPr>
        </p:nvPicPr>
        <p:blipFill>
          <a:blip r:embed="rId6"/>
          <a:srcRect l="6105" r="6105"/>
          <a:stretch/>
        </p:blipFill>
        <p:spPr/>
      </p:pic>
      <p:pic>
        <p:nvPicPr>
          <p:cNvPr id="13" name="Picture Placeholder 12" descr="A blue and black icon with a gear&#10;&#10;Description automatically generated">
            <a:extLst>
              <a:ext uri="{FF2B5EF4-FFF2-40B4-BE49-F238E27FC236}">
                <a16:creationId xmlns:a16="http://schemas.microsoft.com/office/drawing/2014/main" xmlns="" id="{94C3714F-3C89-9910-D1F9-A76A8C368429}"/>
              </a:ext>
            </a:extLst>
          </p:cNvPr>
          <p:cNvPicPr>
            <a:picLocks noGrp="1" noChangeAspect="1"/>
          </p:cNvPicPr>
          <p:nvPr>
            <p:ph type="pic" sz="quarter" idx="61"/>
          </p:nvPr>
        </p:nvPicPr>
        <p:blipFill>
          <a:blip r:embed="rId7"/>
          <a:srcRect l="8085" r="8085"/>
          <a:stretch/>
        </p:blipFill>
        <p:spPr/>
      </p:pic>
      <p:sp>
        <p:nvSpPr>
          <p:cNvPr id="16" name="TextBox 15">
            <a:extLst>
              <a:ext uri="{FF2B5EF4-FFF2-40B4-BE49-F238E27FC236}">
                <a16:creationId xmlns:a16="http://schemas.microsoft.com/office/drawing/2014/main" xmlns="" id="{6CF7BB65-DD1A-5843-F23D-271839A8F05C}"/>
              </a:ext>
            </a:extLst>
          </p:cNvPr>
          <p:cNvSpPr txBox="1"/>
          <p:nvPr/>
        </p:nvSpPr>
        <p:spPr>
          <a:xfrm>
            <a:off x="710931" y="4852863"/>
            <a:ext cx="1504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lnSpc>
                <a:spcPct val="100000"/>
              </a:lnSpc>
              <a:spcBef>
                <a:spcPts val="0"/>
              </a:spcBef>
              <a:buFont typeface="Wingdings"/>
              <a:buChar char="Ø"/>
            </a:pPr>
            <a:r>
              <a:rPr lang="en-US" dirty="0">
                <a:solidFill>
                  <a:prstClr val="white"/>
                </a:solidFill>
                <a:latin typeface="Posterama"/>
                <a:ea typeface="微软雅黑"/>
                <a:cs typeface="Posterama"/>
              </a:rPr>
              <a:t>LARAVEL</a:t>
            </a:r>
            <a:endParaRPr lang="en-US" sz="1800" dirty="0">
              <a:solidFill>
                <a:prstClr val="white"/>
              </a:solidFill>
              <a:latin typeface="Posterama" panose="020B0504020200020000" pitchFamily="34" charset="0"/>
              <a:ea typeface="微软雅黑"/>
              <a:cs typeface="Posterama" panose="020B0504020200020000" pitchFamily="34" charset="0"/>
            </a:endParaRPr>
          </a:p>
        </p:txBody>
      </p:sp>
      <p:sp>
        <p:nvSpPr>
          <p:cNvPr id="17" name="TextBox 16">
            <a:extLst>
              <a:ext uri="{FF2B5EF4-FFF2-40B4-BE49-F238E27FC236}">
                <a16:creationId xmlns:a16="http://schemas.microsoft.com/office/drawing/2014/main" xmlns="" id="{B5D18696-396D-5538-31E1-D8A0FA676C49}"/>
              </a:ext>
            </a:extLst>
          </p:cNvPr>
          <p:cNvSpPr txBox="1"/>
          <p:nvPr/>
        </p:nvSpPr>
        <p:spPr>
          <a:xfrm>
            <a:off x="3181599" y="5043362"/>
            <a:ext cx="12906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lnSpc>
                <a:spcPct val="100000"/>
              </a:lnSpc>
              <a:spcBef>
                <a:spcPts val="0"/>
              </a:spcBef>
              <a:buFont typeface="Wingdings"/>
              <a:buChar char="Ø"/>
            </a:pPr>
            <a:r>
              <a:rPr lang="en-US" dirty="0">
                <a:solidFill>
                  <a:prstClr val="white"/>
                </a:solidFill>
                <a:latin typeface="Posterama"/>
                <a:ea typeface="微软雅黑"/>
                <a:cs typeface="Posterama"/>
              </a:rPr>
              <a:t>MySQL</a:t>
            </a:r>
            <a:endParaRPr lang="en-US" sz="1800" dirty="0">
              <a:solidFill>
                <a:prstClr val="white"/>
              </a:solidFill>
              <a:latin typeface="Posterama" panose="020B0504020200020000" pitchFamily="34" charset="0"/>
              <a:ea typeface="微软雅黑"/>
              <a:cs typeface="Posterama" panose="020B0504020200020000" pitchFamily="34" charset="0"/>
            </a:endParaRPr>
          </a:p>
        </p:txBody>
      </p:sp>
      <p:sp>
        <p:nvSpPr>
          <p:cNvPr id="20" name="TextBox 19">
            <a:extLst>
              <a:ext uri="{FF2B5EF4-FFF2-40B4-BE49-F238E27FC236}">
                <a16:creationId xmlns:a16="http://schemas.microsoft.com/office/drawing/2014/main" xmlns="" id="{B40EBDB6-C820-9569-6F1F-1384BFE8B80C}"/>
              </a:ext>
            </a:extLst>
          </p:cNvPr>
          <p:cNvSpPr txBox="1"/>
          <p:nvPr/>
        </p:nvSpPr>
        <p:spPr>
          <a:xfrm>
            <a:off x="5446766" y="4900487"/>
            <a:ext cx="11160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lnSpc>
                <a:spcPct val="100000"/>
              </a:lnSpc>
              <a:spcBef>
                <a:spcPts val="0"/>
              </a:spcBef>
              <a:buFont typeface="Wingdings"/>
              <a:buChar char="Ø"/>
            </a:pPr>
            <a:r>
              <a:rPr lang="en-US" dirty="0">
                <a:solidFill>
                  <a:prstClr val="white"/>
                </a:solidFill>
                <a:latin typeface="Posterama"/>
                <a:ea typeface="微软雅黑"/>
                <a:cs typeface="Posterama"/>
              </a:rPr>
              <a:t>HTML</a:t>
            </a:r>
          </a:p>
          <a:p>
            <a:pPr marL="285750" indent="-285750">
              <a:buFont typeface="Wingdings"/>
              <a:buChar char="Ø"/>
            </a:pPr>
            <a:r>
              <a:rPr lang="en-US" dirty="0">
                <a:solidFill>
                  <a:prstClr val="white"/>
                </a:solidFill>
                <a:latin typeface="Posterama" panose="020B0504020200020000" pitchFamily="34" charset="0"/>
                <a:ea typeface="微软雅黑"/>
                <a:cs typeface="Posterama" panose="020B0504020200020000" pitchFamily="34" charset="0"/>
              </a:rPr>
              <a:t>CSS</a:t>
            </a:r>
          </a:p>
        </p:txBody>
      </p:sp>
      <p:sp>
        <p:nvSpPr>
          <p:cNvPr id="21" name="TextBox 20">
            <a:extLst>
              <a:ext uri="{FF2B5EF4-FFF2-40B4-BE49-F238E27FC236}">
                <a16:creationId xmlns:a16="http://schemas.microsoft.com/office/drawing/2014/main" xmlns="" id="{C7B5EE33-AE83-6F86-03A5-167DEC2895CD}"/>
              </a:ext>
            </a:extLst>
          </p:cNvPr>
          <p:cNvSpPr txBox="1"/>
          <p:nvPr/>
        </p:nvSpPr>
        <p:spPr>
          <a:xfrm>
            <a:off x="7728859" y="5044772"/>
            <a:ext cx="996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lnSpc>
                <a:spcPct val="100000"/>
              </a:lnSpc>
              <a:spcBef>
                <a:spcPts val="0"/>
              </a:spcBef>
              <a:buFont typeface="Wingdings"/>
              <a:buChar char="Ø"/>
            </a:pPr>
            <a:r>
              <a:rPr lang="en-US" dirty="0">
                <a:solidFill>
                  <a:prstClr val="white"/>
                </a:solidFill>
                <a:latin typeface="Posterama"/>
                <a:ea typeface="微软雅黑"/>
                <a:cs typeface="Posterama"/>
              </a:rPr>
              <a:t>GIT</a:t>
            </a:r>
            <a:endParaRPr lang="en-US" sz="1800" dirty="0">
              <a:solidFill>
                <a:prstClr val="white"/>
              </a:solidFill>
              <a:latin typeface="Posterama" panose="020B0504020200020000" pitchFamily="34" charset="0"/>
              <a:ea typeface="微软雅黑"/>
              <a:cs typeface="Posterama" panose="020B0504020200020000" pitchFamily="34" charset="0"/>
            </a:endParaRPr>
          </a:p>
        </p:txBody>
      </p:sp>
      <p:sp>
        <p:nvSpPr>
          <p:cNvPr id="23" name="TextBox 22">
            <a:extLst>
              <a:ext uri="{FF2B5EF4-FFF2-40B4-BE49-F238E27FC236}">
                <a16:creationId xmlns:a16="http://schemas.microsoft.com/office/drawing/2014/main" xmlns="" id="{EAC66035-474C-CC78-9A1E-B26EAC3D5FBB}"/>
              </a:ext>
            </a:extLst>
          </p:cNvPr>
          <p:cNvSpPr txBox="1"/>
          <p:nvPr/>
        </p:nvSpPr>
        <p:spPr>
          <a:xfrm>
            <a:off x="9486150" y="4808180"/>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lnSpc>
                <a:spcPct val="100000"/>
              </a:lnSpc>
              <a:spcBef>
                <a:spcPts val="0"/>
              </a:spcBef>
              <a:buFont typeface="Wingdings"/>
              <a:buChar char="Ø"/>
            </a:pPr>
            <a:r>
              <a:rPr lang="en-US" dirty="0">
                <a:solidFill>
                  <a:prstClr val="white"/>
                </a:solidFill>
                <a:latin typeface="Posterama"/>
                <a:ea typeface="微软雅黑"/>
                <a:cs typeface="Posterama"/>
              </a:rPr>
              <a:t>XAMPP</a:t>
            </a:r>
          </a:p>
          <a:p>
            <a:pPr marL="285750" indent="-285750">
              <a:buFont typeface="Wingdings"/>
              <a:buChar char="Ø"/>
            </a:pPr>
            <a:r>
              <a:rPr lang="en-US" dirty="0">
                <a:solidFill>
                  <a:prstClr val="white"/>
                </a:solidFill>
                <a:latin typeface="Posterama"/>
                <a:ea typeface="微软雅黑"/>
                <a:cs typeface="Posterama"/>
              </a:rPr>
              <a:t>VISUAL STUDIO CODE</a:t>
            </a:r>
            <a:endParaRPr lang="en-US"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997378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data base&#10;&#10;Description automatically generated">
            <a:extLst>
              <a:ext uri="{FF2B5EF4-FFF2-40B4-BE49-F238E27FC236}">
                <a16:creationId xmlns:a16="http://schemas.microsoft.com/office/drawing/2014/main" xmlns="" id="{4C9281F8-F14D-07FE-348B-53900B2C5D23}"/>
              </a:ext>
            </a:extLst>
          </p:cNvPr>
          <p:cNvPicPr>
            <a:picLocks noChangeAspect="1"/>
          </p:cNvPicPr>
          <p:nvPr/>
        </p:nvPicPr>
        <p:blipFill>
          <a:blip r:embed="rId2"/>
          <a:stretch>
            <a:fillRect/>
          </a:stretch>
        </p:blipFill>
        <p:spPr>
          <a:xfrm>
            <a:off x="2" y="-424"/>
            <a:ext cx="9115423" cy="6858850"/>
          </a:xfrm>
          <a:prstGeom prst="rect">
            <a:avLst/>
          </a:prstGeom>
        </p:spPr>
      </p:pic>
      <p:sp>
        <p:nvSpPr>
          <p:cNvPr id="6" name="TextBox 5">
            <a:extLst>
              <a:ext uri="{FF2B5EF4-FFF2-40B4-BE49-F238E27FC236}">
                <a16:creationId xmlns:a16="http://schemas.microsoft.com/office/drawing/2014/main" xmlns="" id="{E0792CC1-228B-2CD1-8A4D-ECDF2EE4F006}"/>
              </a:ext>
            </a:extLst>
          </p:cNvPr>
          <p:cNvSpPr txBox="1"/>
          <p:nvPr/>
        </p:nvSpPr>
        <p:spPr>
          <a:xfrm>
            <a:off x="9115425" y="1272988"/>
            <a:ext cx="306686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prstClr val="white"/>
                </a:solidFill>
                <a:latin typeface="Abadi"/>
                <a:ea typeface="微软雅黑"/>
                <a:cs typeface="Posterama"/>
              </a:rPr>
              <a:t>SYSTEM ARCHITECTURE</a:t>
            </a:r>
            <a:endParaRPr lang="en-US" sz="2800" b="1" dirty="0">
              <a:solidFill>
                <a:prstClr val="white"/>
              </a:solidFill>
              <a:latin typeface="Abadi"/>
              <a:ea typeface="微软雅黑"/>
              <a:cs typeface="Posterama" panose="020B0504020200020000" pitchFamily="34" charset="0"/>
            </a:endParaRPr>
          </a:p>
        </p:txBody>
      </p:sp>
    </p:spTree>
    <p:extLst>
      <p:ext uri="{BB962C8B-B14F-4D97-AF65-F5344CB8AC3E}">
        <p14:creationId xmlns:p14="http://schemas.microsoft.com/office/powerpoint/2010/main" val="227719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3">
            <a:extLst>
              <a:ext uri="{FF2B5EF4-FFF2-40B4-BE49-F238E27FC236}">
                <a16:creationId xmlns:a16="http://schemas.microsoft.com/office/drawing/2014/main" xmlns=""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altLang="zh-CN" sz="1200" u="none" strike="noStrike" kern="1200" cap="none" spc="0" normalizeH="0" baseline="0" dirty="0">
              <a:ln>
                <a:noFill/>
              </a:ln>
              <a:solidFill>
                <a:schemeClr val="bg1"/>
              </a:solidFill>
              <a:effectLst/>
              <a:uLnTx/>
              <a:uFillTx/>
            </a:endParaRPr>
          </a:p>
        </p:txBody>
      </p:sp>
      <p:pic>
        <p:nvPicPr>
          <p:cNvPr id="10" name="Picture 9" descr="A diagram of a product&#10;&#10;Description automatically generated">
            <a:extLst>
              <a:ext uri="{FF2B5EF4-FFF2-40B4-BE49-F238E27FC236}">
                <a16:creationId xmlns:a16="http://schemas.microsoft.com/office/drawing/2014/main" xmlns="" id="{F03EE21C-1575-0C29-2496-B0418CE2904B}"/>
              </a:ext>
            </a:extLst>
          </p:cNvPr>
          <p:cNvPicPr>
            <a:picLocks noChangeAspect="1"/>
          </p:cNvPicPr>
          <p:nvPr/>
        </p:nvPicPr>
        <p:blipFill>
          <a:blip r:embed="rId3"/>
          <a:stretch>
            <a:fillRect/>
          </a:stretch>
        </p:blipFill>
        <p:spPr>
          <a:xfrm>
            <a:off x="8339" y="6351"/>
            <a:ext cx="9468634" cy="6853235"/>
          </a:xfrm>
          <a:prstGeom prst="rect">
            <a:avLst/>
          </a:prstGeom>
        </p:spPr>
      </p:pic>
      <p:sp>
        <p:nvSpPr>
          <p:cNvPr id="11" name="TextBox 10">
            <a:extLst>
              <a:ext uri="{FF2B5EF4-FFF2-40B4-BE49-F238E27FC236}">
                <a16:creationId xmlns:a16="http://schemas.microsoft.com/office/drawing/2014/main" xmlns="" id="{E7511B27-2001-65D4-CD38-4B0424A4ED52}"/>
              </a:ext>
            </a:extLst>
          </p:cNvPr>
          <p:cNvSpPr txBox="1"/>
          <p:nvPr/>
        </p:nvSpPr>
        <p:spPr>
          <a:xfrm>
            <a:off x="9474128" y="1698660"/>
            <a:ext cx="271938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prstClr val="white"/>
                </a:solidFill>
                <a:ea typeface="+mn-lt"/>
                <a:cs typeface="+mn-lt"/>
              </a:rPr>
              <a:t> </a:t>
            </a:r>
            <a:r>
              <a:rPr lang="en-US" sz="3600" b="1" dirty="0">
                <a:solidFill>
                  <a:prstClr val="white"/>
                </a:solidFill>
                <a:latin typeface="Calibri"/>
                <a:ea typeface="+mn-lt"/>
                <a:cs typeface="+mn-lt"/>
              </a:rPr>
              <a:t>POS System Class Diagram</a:t>
            </a:r>
            <a:endParaRPr lang="en-US" sz="3600" b="1">
              <a:solidFill>
                <a:prstClr val="white"/>
              </a:solidFill>
              <a:latin typeface="Calibri"/>
              <a:cs typeface="Calibri"/>
            </a:endParaRPr>
          </a:p>
        </p:txBody>
      </p:sp>
    </p:spTree>
    <p:extLst>
      <p:ext uri="{BB962C8B-B14F-4D97-AF65-F5344CB8AC3E}">
        <p14:creationId xmlns:p14="http://schemas.microsoft.com/office/powerpoint/2010/main" val="1246021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6D7BF2-CD5A-CA31-1CB2-18528EFCA838}"/>
              </a:ext>
            </a:extLst>
          </p:cNvPr>
          <p:cNvSpPr>
            <a:spLocks noGrp="1"/>
          </p:cNvSpPr>
          <p:nvPr>
            <p:ph type="title"/>
          </p:nvPr>
        </p:nvSpPr>
        <p:spPr>
          <a:xfrm>
            <a:off x="504653" y="473246"/>
            <a:ext cx="5084898" cy="759740"/>
          </a:xfrm>
        </p:spPr>
        <p:txBody>
          <a:bodyPr/>
          <a:lstStyle/>
          <a:p>
            <a:r>
              <a:rPr lang="en-US" sz="4000" u="sng" dirty="0"/>
              <a:t>POS System Demo</a:t>
            </a:r>
          </a:p>
        </p:txBody>
      </p:sp>
      <p:pic>
        <p:nvPicPr>
          <p:cNvPr id="5" name="Picture 4" descr="A screenshot of a website&#10;&#10;Description automatically generated">
            <a:extLst>
              <a:ext uri="{FF2B5EF4-FFF2-40B4-BE49-F238E27FC236}">
                <a16:creationId xmlns:a16="http://schemas.microsoft.com/office/drawing/2014/main" xmlns="" id="{C4264BDA-E027-394D-1307-68F6ACEC7D96}"/>
              </a:ext>
            </a:extLst>
          </p:cNvPr>
          <p:cNvPicPr>
            <a:picLocks noChangeAspect="1"/>
          </p:cNvPicPr>
          <p:nvPr/>
        </p:nvPicPr>
        <p:blipFill>
          <a:blip r:embed="rId2"/>
          <a:stretch>
            <a:fillRect/>
          </a:stretch>
        </p:blipFill>
        <p:spPr>
          <a:xfrm>
            <a:off x="1108592" y="1231722"/>
            <a:ext cx="5274389" cy="2647950"/>
          </a:xfrm>
          <a:prstGeom prst="rect">
            <a:avLst/>
          </a:prstGeom>
        </p:spPr>
      </p:pic>
      <p:sp>
        <p:nvSpPr>
          <p:cNvPr id="15" name="TextBox 14">
            <a:extLst>
              <a:ext uri="{FF2B5EF4-FFF2-40B4-BE49-F238E27FC236}">
                <a16:creationId xmlns:a16="http://schemas.microsoft.com/office/drawing/2014/main" xmlns="" id="{DEB5C0D3-F4B8-CEFB-3948-A21E7972767D}"/>
              </a:ext>
            </a:extLst>
          </p:cNvPr>
          <p:cNvSpPr txBox="1"/>
          <p:nvPr/>
        </p:nvSpPr>
        <p:spPr>
          <a:xfrm>
            <a:off x="6392238" y="1238035"/>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prstClr val="white"/>
                </a:solidFill>
                <a:latin typeface="Abadi"/>
                <a:ea typeface="微软雅黑"/>
                <a:cs typeface="Posterama"/>
              </a:rPr>
              <a:t>Home Page</a:t>
            </a:r>
            <a:endParaRPr lang="en-US" sz="2800" b="1">
              <a:solidFill>
                <a:prstClr val="white"/>
              </a:solidFill>
              <a:latin typeface="Abadi"/>
              <a:ea typeface="微软雅黑"/>
              <a:cs typeface="Posterama" panose="020B0504020200020000" pitchFamily="34" charset="0"/>
            </a:endParaRPr>
          </a:p>
        </p:txBody>
      </p:sp>
      <p:pic>
        <p:nvPicPr>
          <p:cNvPr id="16" name="Picture 15" descr="A screenshot of a website&#10;&#10;Description automatically generated">
            <a:extLst>
              <a:ext uri="{FF2B5EF4-FFF2-40B4-BE49-F238E27FC236}">
                <a16:creationId xmlns:a16="http://schemas.microsoft.com/office/drawing/2014/main" xmlns="" id="{3EE45419-38DD-5C6F-1961-24A7E6629F34}"/>
              </a:ext>
            </a:extLst>
          </p:cNvPr>
          <p:cNvPicPr>
            <a:picLocks noChangeAspect="1"/>
          </p:cNvPicPr>
          <p:nvPr/>
        </p:nvPicPr>
        <p:blipFill>
          <a:blip r:embed="rId3"/>
          <a:stretch>
            <a:fillRect/>
          </a:stretch>
        </p:blipFill>
        <p:spPr>
          <a:xfrm>
            <a:off x="5913741" y="3657332"/>
            <a:ext cx="5467350" cy="3019425"/>
          </a:xfrm>
          <a:prstGeom prst="rect">
            <a:avLst/>
          </a:prstGeom>
        </p:spPr>
      </p:pic>
      <p:sp>
        <p:nvSpPr>
          <p:cNvPr id="17" name="TextBox 16">
            <a:extLst>
              <a:ext uri="{FF2B5EF4-FFF2-40B4-BE49-F238E27FC236}">
                <a16:creationId xmlns:a16="http://schemas.microsoft.com/office/drawing/2014/main" xmlns="" id="{ECB295EA-C992-AFB2-7CBC-09F72718C4CA}"/>
              </a:ext>
            </a:extLst>
          </p:cNvPr>
          <p:cNvSpPr txBox="1"/>
          <p:nvPr/>
        </p:nvSpPr>
        <p:spPr>
          <a:xfrm>
            <a:off x="4467225" y="6044628"/>
            <a:ext cx="14455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l">
              <a:lnSpc>
                <a:spcPct val="100000"/>
              </a:lnSpc>
              <a:spcBef>
                <a:spcPts val="0"/>
              </a:spcBef>
              <a:buFontTx/>
              <a:buNone/>
            </a:pPr>
            <a:r>
              <a:rPr lang="en-US" sz="2800" b="1" dirty="0">
                <a:solidFill>
                  <a:prstClr val="white"/>
                </a:solidFill>
                <a:latin typeface="Abadi"/>
                <a:ea typeface="微软雅黑"/>
                <a:cs typeface="Posterama"/>
              </a:rPr>
              <a:t>Shop</a:t>
            </a:r>
            <a:endParaRPr lang="en-US" sz="2800" b="1" dirty="0">
              <a:solidFill>
                <a:prstClr val="white"/>
              </a:solidFill>
              <a:latin typeface="Abadi"/>
              <a:ea typeface="微软雅黑"/>
              <a:cs typeface="Posterama" panose="020B0504020200020000" pitchFamily="34" charset="0"/>
            </a:endParaRPr>
          </a:p>
        </p:txBody>
      </p:sp>
    </p:spTree>
    <p:extLst>
      <p:ext uri="{BB962C8B-B14F-4D97-AF65-F5344CB8AC3E}">
        <p14:creationId xmlns:p14="http://schemas.microsoft.com/office/powerpoint/2010/main" val="1600805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login form&#10;&#10;Description automatically generated">
            <a:extLst>
              <a:ext uri="{FF2B5EF4-FFF2-40B4-BE49-F238E27FC236}">
                <a16:creationId xmlns:a16="http://schemas.microsoft.com/office/drawing/2014/main" xmlns="" id="{0DDE30D5-6774-A739-D54D-6985187E434A}"/>
              </a:ext>
            </a:extLst>
          </p:cNvPr>
          <p:cNvPicPr>
            <a:picLocks noChangeAspect="1"/>
          </p:cNvPicPr>
          <p:nvPr/>
        </p:nvPicPr>
        <p:blipFill>
          <a:blip r:embed="rId2"/>
          <a:stretch>
            <a:fillRect/>
          </a:stretch>
        </p:blipFill>
        <p:spPr>
          <a:xfrm>
            <a:off x="-855" y="-2462"/>
            <a:ext cx="5061735" cy="3181350"/>
          </a:xfrm>
          <a:prstGeom prst="rect">
            <a:avLst/>
          </a:prstGeom>
        </p:spPr>
      </p:pic>
      <p:pic>
        <p:nvPicPr>
          <p:cNvPr id="6" name="Picture 5" descr="A screenshot of a login page&#10;&#10;Description automatically generated">
            <a:extLst>
              <a:ext uri="{FF2B5EF4-FFF2-40B4-BE49-F238E27FC236}">
                <a16:creationId xmlns:a16="http://schemas.microsoft.com/office/drawing/2014/main" xmlns="" id="{857F0BD7-1C01-9EE4-2CAC-E44E30EB209D}"/>
              </a:ext>
            </a:extLst>
          </p:cNvPr>
          <p:cNvPicPr>
            <a:picLocks noChangeAspect="1"/>
          </p:cNvPicPr>
          <p:nvPr/>
        </p:nvPicPr>
        <p:blipFill>
          <a:blip r:embed="rId3"/>
          <a:stretch>
            <a:fillRect/>
          </a:stretch>
        </p:blipFill>
        <p:spPr>
          <a:xfrm>
            <a:off x="3553896" y="1714714"/>
            <a:ext cx="4373580" cy="30861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xmlns="" id="{9842C7D5-82CD-CDDB-F460-FCE946A7D464}"/>
              </a:ext>
            </a:extLst>
          </p:cNvPr>
          <p:cNvPicPr>
            <a:picLocks noChangeAspect="1"/>
          </p:cNvPicPr>
          <p:nvPr/>
        </p:nvPicPr>
        <p:blipFill>
          <a:blip r:embed="rId4"/>
          <a:stretch>
            <a:fillRect/>
          </a:stretch>
        </p:blipFill>
        <p:spPr>
          <a:xfrm>
            <a:off x="6788651" y="4044646"/>
            <a:ext cx="5404206" cy="2809875"/>
          </a:xfrm>
          <a:prstGeom prst="rect">
            <a:avLst/>
          </a:prstGeom>
        </p:spPr>
      </p:pic>
      <p:sp>
        <p:nvSpPr>
          <p:cNvPr id="8" name="TextBox 7">
            <a:extLst>
              <a:ext uri="{FF2B5EF4-FFF2-40B4-BE49-F238E27FC236}">
                <a16:creationId xmlns:a16="http://schemas.microsoft.com/office/drawing/2014/main" xmlns="" id="{359DE3AB-E1F2-F152-7384-8E8FE0E7B44C}"/>
              </a:ext>
            </a:extLst>
          </p:cNvPr>
          <p:cNvSpPr txBox="1"/>
          <p:nvPr/>
        </p:nvSpPr>
        <p:spPr>
          <a:xfrm>
            <a:off x="236305" y="4287748"/>
            <a:ext cx="319697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2800" b="1" dirty="0">
                <a:solidFill>
                  <a:prstClr val="white"/>
                </a:solidFill>
                <a:latin typeface="Abadi"/>
                <a:ea typeface="微软雅黑"/>
                <a:cs typeface="Posterama"/>
              </a:rPr>
              <a:t>User Registration</a:t>
            </a:r>
          </a:p>
          <a:p>
            <a:pPr marL="285750" indent="-285750">
              <a:buFont typeface="Wingdings"/>
              <a:buChar char="Ø"/>
            </a:pPr>
            <a:r>
              <a:rPr lang="en-US" sz="2800" b="1" dirty="0">
                <a:solidFill>
                  <a:prstClr val="white"/>
                </a:solidFill>
                <a:latin typeface="Abadi"/>
                <a:ea typeface="微软雅黑"/>
                <a:cs typeface="Posterama"/>
              </a:rPr>
              <a:t>User Login</a:t>
            </a:r>
          </a:p>
          <a:p>
            <a:pPr marL="285750" indent="-285750">
              <a:buFont typeface="Wingdings"/>
              <a:buChar char="Ø"/>
            </a:pPr>
            <a:r>
              <a:rPr lang="en-US" sz="2800" b="1" dirty="0">
                <a:solidFill>
                  <a:prstClr val="white"/>
                </a:solidFill>
                <a:latin typeface="Abadi"/>
                <a:ea typeface="微软雅黑"/>
                <a:cs typeface="Posterama"/>
              </a:rPr>
              <a:t>User Dashboard</a:t>
            </a:r>
            <a:endParaRPr lang="en-US" sz="2800" b="1" dirty="0">
              <a:solidFill>
                <a:prstClr val="white"/>
              </a:solidFill>
              <a:latin typeface="Abadi"/>
              <a:ea typeface="微软雅黑"/>
              <a:cs typeface="Posterama" panose="020B0504020200020000" pitchFamily="34" charset="0"/>
            </a:endParaRPr>
          </a:p>
        </p:txBody>
      </p:sp>
    </p:spTree>
    <p:extLst>
      <p:ext uri="{BB962C8B-B14F-4D97-AF65-F5344CB8AC3E}">
        <p14:creationId xmlns:p14="http://schemas.microsoft.com/office/powerpoint/2010/main" val="3083043765"/>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xmlns="" name="Hexagon Dark Presentation_win32_v2" id="{93B44BEE-AA18-4720-B555-E5F46C5F93FC}" vid="{88E458CA-BB4B-4D24-B4FE-119ECB54A9B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DB3C62-858A-4A01-AFEF-21E0BB8CE26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0009351-EDD4-484E-ACD6-D50CCB137637}">
  <ds:schemaRefs>
    <ds:schemaRef ds:uri="http://schemas.microsoft.com/sharepoint/v3/contenttype/forms"/>
  </ds:schemaRefs>
</ds:datastoreItem>
</file>

<file path=customXml/itemProps3.xml><?xml version="1.0" encoding="utf-8"?>
<ds:datastoreItem xmlns:ds="http://schemas.openxmlformats.org/officeDocument/2006/customXml" ds:itemID="{DE77570E-71D6-4005-B631-1B00A1197B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14</TotalTime>
  <Words>253</Words>
  <Application>Microsoft Office PowerPoint</Application>
  <PresentationFormat>Custom</PresentationFormat>
  <Paragraphs>86</Paragraphs>
  <Slides>20</Slides>
  <Notes>6</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Custom</vt:lpstr>
      <vt:lpstr>Point of Sales System</vt:lpstr>
      <vt:lpstr>Our team</vt:lpstr>
      <vt:lpstr>1.Introduction 2.Project organization 3.System Requirements 4.System Architecture 5.System Class Diagram 6.Project Demonstration 7.Limitation</vt:lpstr>
      <vt:lpstr>Introduction</vt:lpstr>
      <vt:lpstr>SYSTEM REQUIREMENTS</vt:lpstr>
      <vt:lpstr>PowerPoint Presentation</vt:lpstr>
      <vt:lpstr>PowerPoint Presentation</vt:lpstr>
      <vt:lpstr>POS System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Point of Sales System</dc:title>
  <dc:creator/>
  <cp:lastModifiedBy>HP</cp:lastModifiedBy>
  <cp:revision>935</cp:revision>
  <dcterms:created xsi:type="dcterms:W3CDTF">2024-10-22T15:51:20Z</dcterms:created>
  <dcterms:modified xsi:type="dcterms:W3CDTF">2024-10-23T13:49:28Z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